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0" r:id="rId6"/>
    <p:sldId id="261" r:id="rId7"/>
    <p:sldId id="262" r:id="rId8"/>
    <p:sldId id="267" r:id="rId9"/>
    <p:sldId id="265" r:id="rId10"/>
    <p:sldId id="268" r:id="rId11"/>
    <p:sldId id="269" r:id="rId12"/>
    <p:sldId id="270" r:id="rId13"/>
    <p:sldId id="263" r:id="rId14"/>
    <p:sldId id="264" r:id="rId15"/>
    <p:sldId id="271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Lassen-Andersen" userId="ab46263a2f913d28" providerId="LiveId" clId="{9E753E51-405D-413E-A85C-8465AE9DE2D0}"/>
    <pc:docChg chg="undo custSel addSld modSld sldOrd">
      <pc:chgData name="Christina Lassen-Andersen" userId="ab46263a2f913d28" providerId="LiveId" clId="{9E753E51-405D-413E-A85C-8465AE9DE2D0}" dt="2025-11-01T12:41:19.641" v="1627" actId="1076"/>
      <pc:docMkLst>
        <pc:docMk/>
      </pc:docMkLst>
      <pc:sldChg chg="modSp mod">
        <pc:chgData name="Christina Lassen-Andersen" userId="ab46263a2f913d28" providerId="LiveId" clId="{9E753E51-405D-413E-A85C-8465AE9DE2D0}" dt="2025-10-29T07:37:52.957" v="193" actId="1076"/>
        <pc:sldMkLst>
          <pc:docMk/>
          <pc:sldMk cId="3943578062" sldId="256"/>
        </pc:sldMkLst>
        <pc:spChg chg="mod">
          <ac:chgData name="Christina Lassen-Andersen" userId="ab46263a2f913d28" providerId="LiveId" clId="{9E753E51-405D-413E-A85C-8465AE9DE2D0}" dt="2025-10-29T07:37:51.096" v="192" actId="1076"/>
          <ac:spMkLst>
            <pc:docMk/>
            <pc:sldMk cId="3943578062" sldId="256"/>
            <ac:spMk id="12" creationId="{62223974-8BF1-2498-701E-7C018B7456D6}"/>
          </ac:spMkLst>
        </pc:spChg>
        <pc:picChg chg="mod">
          <ac:chgData name="Christina Lassen-Andersen" userId="ab46263a2f913d28" providerId="LiveId" clId="{9E753E51-405D-413E-A85C-8465AE9DE2D0}" dt="2025-10-29T07:37:52.957" v="193" actId="1076"/>
          <ac:picMkLst>
            <pc:docMk/>
            <pc:sldMk cId="3943578062" sldId="256"/>
            <ac:picMk id="9" creationId="{76C7C021-92CD-EDCB-6021-099DBCE390E9}"/>
          </ac:picMkLst>
        </pc:picChg>
      </pc:sldChg>
      <pc:sldChg chg="modSp mod">
        <pc:chgData name="Christina Lassen-Andersen" userId="ab46263a2f913d28" providerId="LiveId" clId="{9E753E51-405D-413E-A85C-8465AE9DE2D0}" dt="2025-10-29T07:38:30.873" v="221" actId="20577"/>
        <pc:sldMkLst>
          <pc:docMk/>
          <pc:sldMk cId="2626179062" sldId="257"/>
        </pc:sldMkLst>
        <pc:spChg chg="mod">
          <ac:chgData name="Christina Lassen-Andersen" userId="ab46263a2f913d28" providerId="LiveId" clId="{9E753E51-405D-413E-A85C-8465AE9DE2D0}" dt="2025-10-29T07:38:30.873" v="221" actId="20577"/>
          <ac:spMkLst>
            <pc:docMk/>
            <pc:sldMk cId="2626179062" sldId="257"/>
            <ac:spMk id="2" creationId="{8B1E5EDC-53A9-614E-7CAF-9C59BD204027}"/>
          </ac:spMkLst>
        </pc:spChg>
        <pc:spChg chg="mod">
          <ac:chgData name="Christina Lassen-Andersen" userId="ab46263a2f913d28" providerId="LiveId" clId="{9E753E51-405D-413E-A85C-8465AE9DE2D0}" dt="2025-10-29T07:38:20.849" v="220" actId="20577"/>
          <ac:spMkLst>
            <pc:docMk/>
            <pc:sldMk cId="2626179062" sldId="257"/>
            <ac:spMk id="3" creationId="{4BFA712C-23F6-EF2B-CA19-1890032F6DDC}"/>
          </ac:spMkLst>
        </pc:spChg>
      </pc:sldChg>
      <pc:sldChg chg="addSp delSp modSp mod delAnim modAnim">
        <pc:chgData name="Christina Lassen-Andersen" userId="ab46263a2f913d28" providerId="LiveId" clId="{9E753E51-405D-413E-A85C-8465AE9DE2D0}" dt="2025-11-01T12:39:15.062" v="1618"/>
        <pc:sldMkLst>
          <pc:docMk/>
          <pc:sldMk cId="4124253637" sldId="258"/>
        </pc:sldMkLst>
        <pc:spChg chg="mod">
          <ac:chgData name="Christina Lassen-Andersen" userId="ab46263a2f913d28" providerId="LiveId" clId="{9E753E51-405D-413E-A85C-8465AE9DE2D0}" dt="2025-11-01T12:37:27.298" v="1599" actId="1076"/>
          <ac:spMkLst>
            <pc:docMk/>
            <pc:sldMk cId="4124253637" sldId="258"/>
            <ac:spMk id="3" creationId="{A3D752E8-0D5B-A833-F9B3-4CFE51F30BE6}"/>
          </ac:spMkLst>
        </pc:spChg>
        <pc:spChg chg="add mod">
          <ac:chgData name="Christina Lassen-Andersen" userId="ab46263a2f913d28" providerId="LiveId" clId="{9E753E51-405D-413E-A85C-8465AE9DE2D0}" dt="2025-11-01T12:37:12.321" v="1596" actId="1076"/>
          <ac:spMkLst>
            <pc:docMk/>
            <pc:sldMk cId="4124253637" sldId="258"/>
            <ac:spMk id="4" creationId="{CF785CA4-81D0-43EA-EAA8-AFD502B2AB55}"/>
          </ac:spMkLst>
        </pc:spChg>
        <pc:spChg chg="add mod">
          <ac:chgData name="Christina Lassen-Andersen" userId="ab46263a2f913d28" providerId="LiveId" clId="{9E753E51-405D-413E-A85C-8465AE9DE2D0}" dt="2025-11-01T12:37:31.811" v="1600" actId="14100"/>
          <ac:spMkLst>
            <pc:docMk/>
            <pc:sldMk cId="4124253637" sldId="258"/>
            <ac:spMk id="6" creationId="{0B9773A2-CEAF-63B9-F866-D9AD4D20F2DE}"/>
          </ac:spMkLst>
        </pc:spChg>
        <pc:picChg chg="mod">
          <ac:chgData name="Christina Lassen-Andersen" userId="ab46263a2f913d28" providerId="LiveId" clId="{9E753E51-405D-413E-A85C-8465AE9DE2D0}" dt="2025-11-01T12:37:06.092" v="1594" actId="1076"/>
          <ac:picMkLst>
            <pc:docMk/>
            <pc:sldMk cId="4124253637" sldId="258"/>
            <ac:picMk id="5" creationId="{55821291-291D-75BC-D411-B7C54E2B8542}"/>
          </ac:picMkLst>
        </pc:picChg>
        <pc:picChg chg="del">
          <ac:chgData name="Christina Lassen-Andersen" userId="ab46263a2f913d28" providerId="LiveId" clId="{9E753E51-405D-413E-A85C-8465AE9DE2D0}" dt="2025-11-01T12:37:43.587" v="1601" actId="478"/>
          <ac:picMkLst>
            <pc:docMk/>
            <pc:sldMk cId="4124253637" sldId="258"/>
            <ac:picMk id="7" creationId="{9D41F422-B6F2-F5AA-4017-392D5E6F9005}"/>
          </ac:picMkLst>
        </pc:picChg>
        <pc:picChg chg="add mod">
          <ac:chgData name="Christina Lassen-Andersen" userId="ab46263a2f913d28" providerId="LiveId" clId="{9E753E51-405D-413E-A85C-8465AE9DE2D0}" dt="2025-11-01T12:38:44.578" v="1612" actId="1076"/>
          <ac:picMkLst>
            <pc:docMk/>
            <pc:sldMk cId="4124253637" sldId="258"/>
            <ac:picMk id="9" creationId="{31AAE9EE-0A41-C4FA-750A-0853C65725CB}"/>
          </ac:picMkLst>
        </pc:picChg>
        <pc:picChg chg="mod">
          <ac:chgData name="Christina Lassen-Andersen" userId="ab46263a2f913d28" providerId="LiveId" clId="{9E753E51-405D-413E-A85C-8465AE9DE2D0}" dt="2025-11-01T12:38:48.302" v="1613" actId="1076"/>
          <ac:picMkLst>
            <pc:docMk/>
            <pc:sldMk cId="4124253637" sldId="258"/>
            <ac:picMk id="1028" creationId="{73479280-B9B4-B471-B452-666333FE14A1}"/>
          </ac:picMkLst>
        </pc:picChg>
      </pc:sldChg>
      <pc:sldChg chg="modSp mod">
        <pc:chgData name="Christina Lassen-Andersen" userId="ab46263a2f913d28" providerId="LiveId" clId="{9E753E51-405D-413E-A85C-8465AE9DE2D0}" dt="2025-10-29T08:39:30.924" v="923" actId="122"/>
        <pc:sldMkLst>
          <pc:docMk/>
          <pc:sldMk cId="2374039219" sldId="260"/>
        </pc:sldMkLst>
        <pc:graphicFrameChg chg="modGraphic">
          <ac:chgData name="Christina Lassen-Andersen" userId="ab46263a2f913d28" providerId="LiveId" clId="{9E753E51-405D-413E-A85C-8465AE9DE2D0}" dt="2025-10-29T08:39:30.924" v="923" actId="122"/>
          <ac:graphicFrameMkLst>
            <pc:docMk/>
            <pc:sldMk cId="2374039219" sldId="260"/>
            <ac:graphicFrameMk id="10" creationId="{620C60D6-92E1-DFB3-DAE9-2FAE569EC78A}"/>
          </ac:graphicFrameMkLst>
        </pc:graphicFrameChg>
      </pc:sldChg>
      <pc:sldChg chg="modSp mod modAnim">
        <pc:chgData name="Christina Lassen-Andersen" userId="ab46263a2f913d28" providerId="LiveId" clId="{9E753E51-405D-413E-A85C-8465AE9DE2D0}" dt="2025-10-30T11:57:43.779" v="1521" actId="20577"/>
        <pc:sldMkLst>
          <pc:docMk/>
          <pc:sldMk cId="2036492771" sldId="262"/>
        </pc:sldMkLst>
        <pc:spChg chg="mod">
          <ac:chgData name="Christina Lassen-Andersen" userId="ab46263a2f913d28" providerId="LiveId" clId="{9E753E51-405D-413E-A85C-8465AE9DE2D0}" dt="2025-10-30T11:57:43.779" v="1521" actId="20577"/>
          <ac:spMkLst>
            <pc:docMk/>
            <pc:sldMk cId="2036492771" sldId="262"/>
            <ac:spMk id="3" creationId="{3092F828-C19A-F3BC-D4B7-B044D2C3EDAD}"/>
          </ac:spMkLst>
        </pc:spChg>
      </pc:sldChg>
      <pc:sldChg chg="modSp modAnim">
        <pc:chgData name="Christina Lassen-Andersen" userId="ab46263a2f913d28" providerId="LiveId" clId="{9E753E51-405D-413E-A85C-8465AE9DE2D0}" dt="2025-10-29T08:56:57.012" v="967"/>
        <pc:sldMkLst>
          <pc:docMk/>
          <pc:sldMk cId="3833483702" sldId="263"/>
        </pc:sldMkLst>
        <pc:spChg chg="mod">
          <ac:chgData name="Christina Lassen-Andersen" userId="ab46263a2f913d28" providerId="LiveId" clId="{9E753E51-405D-413E-A85C-8465AE9DE2D0}" dt="2025-10-29T08:56:57.012" v="967"/>
          <ac:spMkLst>
            <pc:docMk/>
            <pc:sldMk cId="3833483702" sldId="263"/>
            <ac:spMk id="3" creationId="{CC0759AB-53D4-54CD-70DB-728C8D076A44}"/>
          </ac:spMkLst>
        </pc:spChg>
      </pc:sldChg>
      <pc:sldChg chg="modSp mod modAnim">
        <pc:chgData name="Christina Lassen-Andersen" userId="ab46263a2f913d28" providerId="LiveId" clId="{9E753E51-405D-413E-A85C-8465AE9DE2D0}" dt="2025-10-29T08:56:52.851" v="965" actId="21"/>
        <pc:sldMkLst>
          <pc:docMk/>
          <pc:sldMk cId="660631838" sldId="264"/>
        </pc:sldMkLst>
        <pc:spChg chg="mod">
          <ac:chgData name="Christina Lassen-Andersen" userId="ab46263a2f913d28" providerId="LiveId" clId="{9E753E51-405D-413E-A85C-8465AE9DE2D0}" dt="2025-10-29T08:56:52.851" v="965" actId="21"/>
          <ac:spMkLst>
            <pc:docMk/>
            <pc:sldMk cId="660631838" sldId="264"/>
            <ac:spMk id="3" creationId="{C4EF15F0-22BC-B192-10E9-AFBB3D0EC898}"/>
          </ac:spMkLst>
        </pc:spChg>
      </pc:sldChg>
      <pc:sldChg chg="addSp delSp modSp mod ord">
        <pc:chgData name="Christina Lassen-Andersen" userId="ab46263a2f913d28" providerId="LiveId" clId="{9E753E51-405D-413E-A85C-8465AE9DE2D0}" dt="2025-10-29T09:54:37.635" v="990" actId="22"/>
        <pc:sldMkLst>
          <pc:docMk/>
          <pc:sldMk cId="1674984788" sldId="265"/>
        </pc:sldMkLst>
        <pc:spChg chg="mod">
          <ac:chgData name="Christina Lassen-Andersen" userId="ab46263a2f913d28" providerId="LiveId" clId="{9E753E51-405D-413E-A85C-8465AE9DE2D0}" dt="2025-10-29T09:50:50.277" v="989" actId="20577"/>
          <ac:spMkLst>
            <pc:docMk/>
            <pc:sldMk cId="1674984788" sldId="265"/>
            <ac:spMk id="2" creationId="{B19874B2-6331-C2A9-A7BB-46554003B06A}"/>
          </ac:spMkLst>
        </pc:spChg>
        <pc:spChg chg="del mod">
          <ac:chgData name="Christina Lassen-Andersen" userId="ab46263a2f913d28" providerId="LiveId" clId="{9E753E51-405D-413E-A85C-8465AE9DE2D0}" dt="2025-10-29T09:54:37.635" v="990" actId="22"/>
          <ac:spMkLst>
            <pc:docMk/>
            <pc:sldMk cId="1674984788" sldId="265"/>
            <ac:spMk id="3" creationId="{5E719D7E-DF61-429F-C594-783A7E6B29D0}"/>
          </ac:spMkLst>
        </pc:spChg>
        <pc:picChg chg="add mod ord">
          <ac:chgData name="Christina Lassen-Andersen" userId="ab46263a2f913d28" providerId="LiveId" clId="{9E753E51-405D-413E-A85C-8465AE9DE2D0}" dt="2025-10-29T09:54:37.635" v="990" actId="22"/>
          <ac:picMkLst>
            <pc:docMk/>
            <pc:sldMk cId="1674984788" sldId="265"/>
            <ac:picMk id="5" creationId="{7695CBC4-9BED-4A1B-2982-F5A75864E916}"/>
          </ac:picMkLst>
        </pc:picChg>
      </pc:sldChg>
      <pc:sldChg chg="addSp delSp modSp new mod modAnim">
        <pc:chgData name="Christina Lassen-Andersen" userId="ab46263a2f913d28" providerId="LiveId" clId="{9E753E51-405D-413E-A85C-8465AE9DE2D0}" dt="2025-10-30T12:00:10.231" v="1556"/>
        <pc:sldMkLst>
          <pc:docMk/>
          <pc:sldMk cId="1631296577" sldId="266"/>
        </pc:sldMkLst>
        <pc:spChg chg="mod">
          <ac:chgData name="Christina Lassen-Andersen" userId="ab46263a2f913d28" providerId="LiveId" clId="{9E753E51-405D-413E-A85C-8465AE9DE2D0}" dt="2025-10-29T07:35:04.004" v="18" actId="20577"/>
          <ac:spMkLst>
            <pc:docMk/>
            <pc:sldMk cId="1631296577" sldId="266"/>
            <ac:spMk id="2" creationId="{F86F05E8-CEB6-D4D4-2D9B-9C6961767447}"/>
          </ac:spMkLst>
        </pc:spChg>
        <pc:spChg chg="mod">
          <ac:chgData name="Christina Lassen-Andersen" userId="ab46263a2f913d28" providerId="LiveId" clId="{9E753E51-405D-413E-A85C-8465AE9DE2D0}" dt="2025-10-30T11:59:44.816" v="1552" actId="114"/>
          <ac:spMkLst>
            <pc:docMk/>
            <pc:sldMk cId="1631296577" sldId="266"/>
            <ac:spMk id="3" creationId="{7429967D-B8C5-952E-B79E-A15F899D3889}"/>
          </ac:spMkLst>
        </pc:spChg>
        <pc:picChg chg="add del mod">
          <ac:chgData name="Christina Lassen-Andersen" userId="ab46263a2f913d28" providerId="LiveId" clId="{9E753E51-405D-413E-A85C-8465AE9DE2D0}" dt="2025-10-29T07:45:41.064" v="461" actId="21"/>
          <ac:picMkLst>
            <pc:docMk/>
            <pc:sldMk cId="1631296577" sldId="266"/>
            <ac:picMk id="5" creationId="{0CE0274A-0771-6D64-FA5E-7600F608B260}"/>
          </ac:picMkLst>
        </pc:picChg>
        <pc:picChg chg="add mod">
          <ac:chgData name="Christina Lassen-Andersen" userId="ab46263a2f913d28" providerId="LiveId" clId="{9E753E51-405D-413E-A85C-8465AE9DE2D0}" dt="2025-10-30T11:58:53.281" v="1536" actId="1076"/>
          <ac:picMkLst>
            <pc:docMk/>
            <pc:sldMk cId="1631296577" sldId="266"/>
            <ac:picMk id="7" creationId="{68951D16-E167-63F6-1335-CE7BE7AC8BE7}"/>
          </ac:picMkLst>
        </pc:picChg>
      </pc:sldChg>
      <pc:sldChg chg="addSp modSp new mod ord">
        <pc:chgData name="Christina Lassen-Andersen" userId="ab46263a2f913d28" providerId="LiveId" clId="{9E753E51-405D-413E-A85C-8465AE9DE2D0}" dt="2025-11-01T12:40:24.344" v="1620" actId="20577"/>
        <pc:sldMkLst>
          <pc:docMk/>
          <pc:sldMk cId="1212668689" sldId="267"/>
        </pc:sldMkLst>
        <pc:spChg chg="mod">
          <ac:chgData name="Christina Lassen-Andersen" userId="ab46263a2f913d28" providerId="LiveId" clId="{9E753E51-405D-413E-A85C-8465AE9DE2D0}" dt="2025-10-29T07:45:24.067" v="405" actId="20577"/>
          <ac:spMkLst>
            <pc:docMk/>
            <pc:sldMk cId="1212668689" sldId="267"/>
            <ac:spMk id="2" creationId="{29AD0374-F20B-F744-CE32-C3F1EDFF766D}"/>
          </ac:spMkLst>
        </pc:spChg>
        <pc:spChg chg="mod">
          <ac:chgData name="Christina Lassen-Andersen" userId="ab46263a2f913d28" providerId="LiveId" clId="{9E753E51-405D-413E-A85C-8465AE9DE2D0}" dt="2025-11-01T12:40:24.344" v="1620" actId="20577"/>
          <ac:spMkLst>
            <pc:docMk/>
            <pc:sldMk cId="1212668689" sldId="267"/>
            <ac:spMk id="3" creationId="{D0509652-D2DD-25B3-669C-6076B0B0D982}"/>
          </ac:spMkLst>
        </pc:spChg>
        <pc:picChg chg="add mod">
          <ac:chgData name="Christina Lassen-Andersen" userId="ab46263a2f913d28" providerId="LiveId" clId="{9E753E51-405D-413E-A85C-8465AE9DE2D0}" dt="2025-10-29T07:46:15.198" v="471" actId="1076"/>
          <ac:picMkLst>
            <pc:docMk/>
            <pc:sldMk cId="1212668689" sldId="267"/>
            <ac:picMk id="5" creationId="{0CE0274A-0771-6D64-FA5E-7600F608B260}"/>
          </ac:picMkLst>
        </pc:picChg>
      </pc:sldChg>
      <pc:sldChg chg="addSp delSp modSp new mod">
        <pc:chgData name="Christina Lassen-Andersen" userId="ab46263a2f913d28" providerId="LiveId" clId="{9E753E51-405D-413E-A85C-8465AE9DE2D0}" dt="2025-10-30T12:02:16.820" v="1557" actId="403"/>
        <pc:sldMkLst>
          <pc:docMk/>
          <pc:sldMk cId="688604886" sldId="268"/>
        </pc:sldMkLst>
        <pc:spChg chg="mod">
          <ac:chgData name="Christina Lassen-Andersen" userId="ab46263a2f913d28" providerId="LiveId" clId="{9E753E51-405D-413E-A85C-8465AE9DE2D0}" dt="2025-10-29T10:03:04.688" v="1045" actId="20577"/>
          <ac:spMkLst>
            <pc:docMk/>
            <pc:sldMk cId="688604886" sldId="268"/>
            <ac:spMk id="2" creationId="{D2827E7F-CBB4-9DB7-7730-25A32D8475E7}"/>
          </ac:spMkLst>
        </pc:spChg>
        <pc:spChg chg="del">
          <ac:chgData name="Christina Lassen-Andersen" userId="ab46263a2f913d28" providerId="LiveId" clId="{9E753E51-405D-413E-A85C-8465AE9DE2D0}" dt="2025-10-29T10:05:33.907" v="1081" actId="478"/>
          <ac:spMkLst>
            <pc:docMk/>
            <pc:sldMk cId="688604886" sldId="268"/>
            <ac:spMk id="3" creationId="{24AC6400-4E8C-CB14-351F-DD7AFC0F15F1}"/>
          </ac:spMkLst>
        </pc:spChg>
        <pc:spChg chg="add mod">
          <ac:chgData name="Christina Lassen-Andersen" userId="ab46263a2f913d28" providerId="LiveId" clId="{9E753E51-405D-413E-A85C-8465AE9DE2D0}" dt="2025-10-29T10:07:11.328" v="1142" actId="404"/>
          <ac:spMkLst>
            <pc:docMk/>
            <pc:sldMk cId="688604886" sldId="268"/>
            <ac:spMk id="8" creationId="{E56EEE02-57AB-B50F-177A-934565BD499B}"/>
          </ac:spMkLst>
        </pc:spChg>
        <pc:spChg chg="add mod">
          <ac:chgData name="Christina Lassen-Andersen" userId="ab46263a2f913d28" providerId="LiveId" clId="{9E753E51-405D-413E-A85C-8465AE9DE2D0}" dt="2025-10-30T12:02:16.820" v="1557" actId="403"/>
          <ac:spMkLst>
            <pc:docMk/>
            <pc:sldMk cId="688604886" sldId="268"/>
            <ac:spMk id="9" creationId="{50D3EACC-7EA3-42AA-FB95-D87FAB26B793}"/>
          </ac:spMkLst>
        </pc:spChg>
        <pc:spChg chg="add mod">
          <ac:chgData name="Christina Lassen-Andersen" userId="ab46263a2f913d28" providerId="LiveId" clId="{9E753E51-405D-413E-A85C-8465AE9DE2D0}" dt="2025-10-29T10:07:49.592" v="1164" actId="20577"/>
          <ac:spMkLst>
            <pc:docMk/>
            <pc:sldMk cId="688604886" sldId="268"/>
            <ac:spMk id="10" creationId="{490A7B79-D1F1-354F-E0AB-6857CF24A86C}"/>
          </ac:spMkLst>
        </pc:spChg>
        <pc:spChg chg="add mod">
          <ac:chgData name="Christina Lassen-Andersen" userId="ab46263a2f913d28" providerId="LiveId" clId="{9E753E51-405D-413E-A85C-8465AE9DE2D0}" dt="2025-10-29T10:08:09.413" v="1173" actId="20577"/>
          <ac:spMkLst>
            <pc:docMk/>
            <pc:sldMk cId="688604886" sldId="268"/>
            <ac:spMk id="11" creationId="{19192FE7-821A-DA88-0E72-0F07AEEEBFD7}"/>
          </ac:spMkLst>
        </pc:spChg>
        <pc:spChg chg="add mod">
          <ac:chgData name="Christina Lassen-Andersen" userId="ab46263a2f913d28" providerId="LiveId" clId="{9E753E51-405D-413E-A85C-8465AE9DE2D0}" dt="2025-10-29T10:08:31.287" v="1191" actId="20577"/>
          <ac:spMkLst>
            <pc:docMk/>
            <pc:sldMk cId="688604886" sldId="268"/>
            <ac:spMk id="12" creationId="{0C3DDCFE-6FAF-D9CC-171A-0FC24688F761}"/>
          </ac:spMkLst>
        </pc:spChg>
        <pc:spChg chg="add mod">
          <ac:chgData name="Christina Lassen-Andersen" userId="ab46263a2f913d28" providerId="LiveId" clId="{9E753E51-405D-413E-A85C-8465AE9DE2D0}" dt="2025-10-29T10:08:39.268" v="1200" actId="20577"/>
          <ac:spMkLst>
            <pc:docMk/>
            <pc:sldMk cId="688604886" sldId="268"/>
            <ac:spMk id="13" creationId="{7B544125-747A-FA04-47D3-B1F29F20AE4C}"/>
          </ac:spMkLst>
        </pc:spChg>
        <pc:spChg chg="add del mod">
          <ac:chgData name="Christina Lassen-Andersen" userId="ab46263a2f913d28" providerId="LiveId" clId="{9E753E51-405D-413E-A85C-8465AE9DE2D0}" dt="2025-10-29T10:08:15.292" v="1177" actId="22"/>
          <ac:spMkLst>
            <pc:docMk/>
            <pc:sldMk cId="688604886" sldId="268"/>
            <ac:spMk id="15" creationId="{BFCF91B0-59C1-01F4-B5AE-7C17222784CC}"/>
          </ac:spMkLst>
        </pc:spChg>
        <pc:picChg chg="add del">
          <ac:chgData name="Christina Lassen-Andersen" userId="ab46263a2f913d28" providerId="LiveId" clId="{9E753E51-405D-413E-A85C-8465AE9DE2D0}" dt="2025-10-29T09:55:10.508" v="1015" actId="478"/>
          <ac:picMkLst>
            <pc:docMk/>
            <pc:sldMk cId="688604886" sldId="268"/>
            <ac:picMk id="5" creationId="{40D6ECE9-3B0B-9E9E-6F64-CD80BA54A67B}"/>
          </ac:picMkLst>
        </pc:picChg>
        <pc:picChg chg="add mod">
          <ac:chgData name="Christina Lassen-Andersen" userId="ab46263a2f913d28" providerId="LiveId" clId="{9E753E51-405D-413E-A85C-8465AE9DE2D0}" dt="2025-10-29T10:05:35.607" v="1082" actId="1076"/>
          <ac:picMkLst>
            <pc:docMk/>
            <pc:sldMk cId="688604886" sldId="268"/>
            <ac:picMk id="7" creationId="{40B54F4E-0542-235B-FC9A-393F1EB7D534}"/>
          </ac:picMkLst>
        </pc:picChg>
      </pc:sldChg>
      <pc:sldChg chg="addSp delSp modSp add mod">
        <pc:chgData name="Christina Lassen-Andersen" userId="ab46263a2f913d28" providerId="LiveId" clId="{9E753E51-405D-413E-A85C-8465AE9DE2D0}" dt="2025-10-29T10:11:00.275" v="1249" actId="14100"/>
        <pc:sldMkLst>
          <pc:docMk/>
          <pc:sldMk cId="307999557" sldId="269"/>
        </pc:sldMkLst>
        <pc:spChg chg="mod">
          <ac:chgData name="Christina Lassen-Andersen" userId="ab46263a2f913d28" providerId="LiveId" clId="{9E753E51-405D-413E-A85C-8465AE9DE2D0}" dt="2025-10-29T10:03:14.834" v="1067" actId="20577"/>
          <ac:spMkLst>
            <pc:docMk/>
            <pc:sldMk cId="307999557" sldId="269"/>
            <ac:spMk id="2" creationId="{D2827E7F-CBB4-9DB7-7730-25A32D8475E7}"/>
          </ac:spMkLst>
        </pc:spChg>
        <pc:spChg chg="del">
          <ac:chgData name="Christina Lassen-Andersen" userId="ab46263a2f913d28" providerId="LiveId" clId="{9E753E51-405D-413E-A85C-8465AE9DE2D0}" dt="2025-10-29T10:09:36.534" v="1203" actId="478"/>
          <ac:spMkLst>
            <pc:docMk/>
            <pc:sldMk cId="307999557" sldId="269"/>
            <ac:spMk id="3" creationId="{24AC6400-4E8C-CB14-351F-DD7AFC0F15F1}"/>
          </ac:spMkLst>
        </pc:spChg>
        <pc:spChg chg="add mod">
          <ac:chgData name="Christina Lassen-Andersen" userId="ab46263a2f913d28" providerId="LiveId" clId="{9E753E51-405D-413E-A85C-8465AE9DE2D0}" dt="2025-10-29T10:11:00.275" v="1249" actId="14100"/>
          <ac:spMkLst>
            <pc:docMk/>
            <pc:sldMk cId="307999557" sldId="269"/>
            <ac:spMk id="6" creationId="{D2F8756C-C547-73F6-6C8F-B615A2F3BB87}"/>
          </ac:spMkLst>
        </pc:spChg>
        <pc:spChg chg="add mod">
          <ac:chgData name="Christina Lassen-Andersen" userId="ab46263a2f913d28" providerId="LiveId" clId="{9E753E51-405D-413E-A85C-8465AE9DE2D0}" dt="2025-10-29T10:10:56.723" v="1248" actId="14100"/>
          <ac:spMkLst>
            <pc:docMk/>
            <pc:sldMk cId="307999557" sldId="269"/>
            <ac:spMk id="7" creationId="{5E462DDD-1BE5-531F-C749-66DB5CF521E1}"/>
          </ac:spMkLst>
        </pc:spChg>
        <pc:picChg chg="add mod">
          <ac:chgData name="Christina Lassen-Andersen" userId="ab46263a2f913d28" providerId="LiveId" clId="{9E753E51-405D-413E-A85C-8465AE9DE2D0}" dt="2025-10-29T10:09:52.020" v="1207" actId="1076"/>
          <ac:picMkLst>
            <pc:docMk/>
            <pc:sldMk cId="307999557" sldId="269"/>
            <ac:picMk id="5" creationId="{3FC98288-73F7-E81F-68E9-8E39D6808D79}"/>
          </ac:picMkLst>
        </pc:picChg>
      </pc:sldChg>
      <pc:sldChg chg="addSp delSp modSp add mod">
        <pc:chgData name="Christina Lassen-Andersen" userId="ab46263a2f913d28" providerId="LiveId" clId="{9E753E51-405D-413E-A85C-8465AE9DE2D0}" dt="2025-10-29T10:14:38.142" v="1361" actId="6549"/>
        <pc:sldMkLst>
          <pc:docMk/>
          <pc:sldMk cId="349950968" sldId="270"/>
        </pc:sldMkLst>
        <pc:spChg chg="mod">
          <ac:chgData name="Christina Lassen-Andersen" userId="ab46263a2f913d28" providerId="LiveId" clId="{9E753E51-405D-413E-A85C-8465AE9DE2D0}" dt="2025-10-29T10:03:23.188" v="1077" actId="20577"/>
          <ac:spMkLst>
            <pc:docMk/>
            <pc:sldMk cId="349950968" sldId="270"/>
            <ac:spMk id="2" creationId="{D2827E7F-CBB4-9DB7-7730-25A32D8475E7}"/>
          </ac:spMkLst>
        </pc:spChg>
        <pc:spChg chg="del">
          <ac:chgData name="Christina Lassen-Andersen" userId="ab46263a2f913d28" providerId="LiveId" clId="{9E753E51-405D-413E-A85C-8465AE9DE2D0}" dt="2025-10-29T10:12:38.183" v="1250" actId="478"/>
          <ac:spMkLst>
            <pc:docMk/>
            <pc:sldMk cId="349950968" sldId="270"/>
            <ac:spMk id="3" creationId="{24AC6400-4E8C-CB14-351F-DD7AFC0F15F1}"/>
          </ac:spMkLst>
        </pc:spChg>
        <pc:spChg chg="add mod">
          <ac:chgData name="Christina Lassen-Andersen" userId="ab46263a2f913d28" providerId="LiveId" clId="{9E753E51-405D-413E-A85C-8465AE9DE2D0}" dt="2025-10-29T10:13:27.553" v="1269" actId="20577"/>
          <ac:spMkLst>
            <pc:docMk/>
            <pc:sldMk cId="349950968" sldId="270"/>
            <ac:spMk id="6" creationId="{CD9D60F1-FB70-8AF9-E409-F4CE77D239D1}"/>
          </ac:spMkLst>
        </pc:spChg>
        <pc:spChg chg="add mod">
          <ac:chgData name="Christina Lassen-Andersen" userId="ab46263a2f913d28" providerId="LiveId" clId="{9E753E51-405D-413E-A85C-8465AE9DE2D0}" dt="2025-10-29T10:13:48.359" v="1287" actId="20577"/>
          <ac:spMkLst>
            <pc:docMk/>
            <pc:sldMk cId="349950968" sldId="270"/>
            <ac:spMk id="7" creationId="{FA1A397F-9278-5013-410A-50601E13A370}"/>
          </ac:spMkLst>
        </pc:spChg>
        <pc:spChg chg="add mod">
          <ac:chgData name="Christina Lassen-Andersen" userId="ab46263a2f913d28" providerId="LiveId" clId="{9E753E51-405D-413E-A85C-8465AE9DE2D0}" dt="2025-10-29T10:14:38.142" v="1361" actId="6549"/>
          <ac:spMkLst>
            <pc:docMk/>
            <pc:sldMk cId="349950968" sldId="270"/>
            <ac:spMk id="8" creationId="{DA7A4B22-6531-19A8-14BF-CC845754472E}"/>
          </ac:spMkLst>
        </pc:spChg>
        <pc:spChg chg="add mod">
          <ac:chgData name="Christina Lassen-Andersen" userId="ab46263a2f913d28" providerId="LiveId" clId="{9E753E51-405D-413E-A85C-8465AE9DE2D0}" dt="2025-10-29T10:14:32.720" v="1360" actId="20577"/>
          <ac:spMkLst>
            <pc:docMk/>
            <pc:sldMk cId="349950968" sldId="270"/>
            <ac:spMk id="9" creationId="{4C056C91-2FA0-C483-5D43-91D9DD58B4C9}"/>
          </ac:spMkLst>
        </pc:spChg>
        <pc:spChg chg="add mod">
          <ac:chgData name="Christina Lassen-Andersen" userId="ab46263a2f913d28" providerId="LiveId" clId="{9E753E51-405D-413E-A85C-8465AE9DE2D0}" dt="2025-10-29T10:13:39.516" v="1283" actId="20577"/>
          <ac:spMkLst>
            <pc:docMk/>
            <pc:sldMk cId="349950968" sldId="270"/>
            <ac:spMk id="10" creationId="{D3EEEAB3-8453-F783-5696-9041ACC5FA13}"/>
          </ac:spMkLst>
        </pc:spChg>
        <pc:picChg chg="add mod">
          <ac:chgData name="Christina Lassen-Andersen" userId="ab46263a2f913d28" providerId="LiveId" clId="{9E753E51-405D-413E-A85C-8465AE9DE2D0}" dt="2025-10-29T10:12:41.917" v="1252" actId="1076"/>
          <ac:picMkLst>
            <pc:docMk/>
            <pc:sldMk cId="349950968" sldId="270"/>
            <ac:picMk id="5" creationId="{96FA5363-34F9-A9A5-848E-70B8CFE3104F}"/>
          </ac:picMkLst>
        </pc:picChg>
      </pc:sldChg>
      <pc:sldChg chg="addSp delSp modSp new mod">
        <pc:chgData name="Christina Lassen-Andersen" userId="ab46263a2f913d28" providerId="LiveId" clId="{9E753E51-405D-413E-A85C-8465AE9DE2D0}" dt="2025-11-01T12:41:19.641" v="1627" actId="1076"/>
        <pc:sldMkLst>
          <pc:docMk/>
          <pc:sldMk cId="1166641862" sldId="271"/>
        </pc:sldMkLst>
        <pc:spChg chg="del">
          <ac:chgData name="Christina Lassen-Andersen" userId="ab46263a2f913d28" providerId="LiveId" clId="{9E753E51-405D-413E-A85C-8465AE9DE2D0}" dt="2025-11-01T12:41:06.173" v="1623" actId="478"/>
          <ac:spMkLst>
            <pc:docMk/>
            <pc:sldMk cId="1166641862" sldId="271"/>
            <ac:spMk id="2" creationId="{A6B3DF73-27CE-CF59-3CD8-0FC827C99214}"/>
          </ac:spMkLst>
        </pc:spChg>
        <pc:spChg chg="del">
          <ac:chgData name="Christina Lassen-Andersen" userId="ab46263a2f913d28" providerId="LiveId" clId="{9E753E51-405D-413E-A85C-8465AE9DE2D0}" dt="2025-11-01T12:41:05.703" v="1622" actId="478"/>
          <ac:spMkLst>
            <pc:docMk/>
            <pc:sldMk cId="1166641862" sldId="271"/>
            <ac:spMk id="3" creationId="{A567CB35-9CE4-EB0A-22F3-3E009742B4D8}"/>
          </ac:spMkLst>
        </pc:spChg>
        <pc:picChg chg="add mod">
          <ac:chgData name="Christina Lassen-Andersen" userId="ab46263a2f913d28" providerId="LiveId" clId="{9E753E51-405D-413E-A85C-8465AE9DE2D0}" dt="2025-11-01T12:41:08.581" v="1625" actId="1076"/>
          <ac:picMkLst>
            <pc:docMk/>
            <pc:sldMk cId="1166641862" sldId="271"/>
            <ac:picMk id="4" creationId="{51923D54-8907-EFC9-2BFD-06FB1E3AAFDA}"/>
          </ac:picMkLst>
        </pc:picChg>
        <pc:picChg chg="add mod">
          <ac:chgData name="Christina Lassen-Andersen" userId="ab46263a2f913d28" providerId="LiveId" clId="{9E753E51-405D-413E-A85C-8465AE9DE2D0}" dt="2025-11-01T12:41:19.641" v="1627" actId="1076"/>
          <ac:picMkLst>
            <pc:docMk/>
            <pc:sldMk cId="1166641862" sldId="271"/>
            <ac:picMk id="5" creationId="{4CD0F7A5-9C33-5674-4EFF-B1C0DE8D231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4576B-AB96-D4DA-CD60-C7E4FC1E4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CE8AEF-1892-4131-C997-B45631817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ACA27-9BE5-561A-386B-ECE214E5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94A1-CE76-4AB0-96DF-4460A540F7DC}" type="datetimeFigureOut">
              <a:rPr lang="da-DK" smtClean="0"/>
              <a:t>01-11-2025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9A5C2-E04B-1F5A-C32C-BEA01618F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1C33E-A088-EA10-78A1-CC8D6A1FB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3B7-7F33-422A-B3EF-93F9856D98B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737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A2F78-8959-A7A8-4D77-CBA3322E8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E80642-E04E-5D8E-BAD0-3694FEA83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77872-FA46-AB58-6C39-9650DEF6E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94A1-CE76-4AB0-96DF-4460A540F7DC}" type="datetimeFigureOut">
              <a:rPr lang="da-DK" smtClean="0"/>
              <a:t>01-11-2025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94376-3BAD-FB6F-61F0-B7AB8AD9D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89826-6248-0FCA-587F-4FFCA4E0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3B7-7F33-422A-B3EF-93F9856D98B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9551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09A4AC-77FE-F11C-DFAC-763026155B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3DBDF6-4F4E-3E3D-C8BC-8178EE254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C9908-9EC8-2874-6617-994A2E066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94A1-CE76-4AB0-96DF-4460A540F7DC}" type="datetimeFigureOut">
              <a:rPr lang="da-DK" smtClean="0"/>
              <a:t>01-11-2025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1A2B1-B055-318F-DDE6-A5D146D01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B2DD9-4726-CEE7-855C-131EBBE08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3B7-7F33-422A-B3EF-93F9856D98B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3756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0BC46-D288-60C0-F842-DAC72AFA5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C9934-6D8F-1CEA-F927-A5D267C3B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67923-553E-03A3-BDED-DF5610D04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94A1-CE76-4AB0-96DF-4460A540F7DC}" type="datetimeFigureOut">
              <a:rPr lang="da-DK" smtClean="0"/>
              <a:t>01-11-2025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1B7DE-A4A5-E58A-6F63-1FE41966E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7E345-1464-A110-E5DE-27AB8F44B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3B7-7F33-422A-B3EF-93F9856D98B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222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6C9EA-5D1B-6D51-FEDE-F6242133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9667C-F237-A90F-66D5-FD61783B7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3AC5B-4BCF-4622-BA86-06A966F8C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94A1-CE76-4AB0-96DF-4460A540F7DC}" type="datetimeFigureOut">
              <a:rPr lang="da-DK" smtClean="0"/>
              <a:t>01-11-2025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E337F-A527-77F5-7DE0-8338AF85D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24F8D-66E0-BD78-745C-1D4597DE5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3B7-7F33-422A-B3EF-93F9856D98B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4908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BF9DF-B69A-9C9B-028F-773461802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E20C2-D2C6-E4EE-2F59-304AB8714E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378BE-2E8C-1C0C-D122-E1165D132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9032D7-B95F-FBEC-A2F3-5B16E076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94A1-CE76-4AB0-96DF-4460A540F7DC}" type="datetimeFigureOut">
              <a:rPr lang="da-DK" smtClean="0"/>
              <a:t>01-11-2025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A7F010-21FB-9D18-18E0-1B6C5D7CF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6E2DD-5AA0-96FE-1ABF-4861B0750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3B7-7F33-422A-B3EF-93F9856D98B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539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1916F-3431-32BD-B781-B5E5B2E3F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DB58B8-1C8F-8563-66E2-2249E0A49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4DA21-34A8-F571-5BDC-CEBF01270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B7081E-9AE5-BCC9-C038-7FF86585D1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835EA5-74AE-8090-AE30-FA6C38007D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18472E-ADE5-8AEB-AEB4-EA8FD45FC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94A1-CE76-4AB0-96DF-4460A540F7DC}" type="datetimeFigureOut">
              <a:rPr lang="da-DK" smtClean="0"/>
              <a:t>01-11-2025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9EBF11-89ED-A527-2AF8-A2A23E569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FF8A0A-98CD-EA5C-6E2C-F1AAC198B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3B7-7F33-422A-B3EF-93F9856D98B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1672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5DFFB-0040-B35C-957F-47AF829C0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A5185D-1DF6-9FE1-EEFF-97D81FF1E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94A1-CE76-4AB0-96DF-4460A540F7DC}" type="datetimeFigureOut">
              <a:rPr lang="da-DK" smtClean="0"/>
              <a:t>01-11-2025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A60C8B-F56E-CAA1-80AD-753140ED5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80489A-D558-0AFE-F7CD-EC8A83CDF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3B7-7F33-422A-B3EF-93F9856D98B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896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072D2B-ACDF-FBA3-AC7F-A8CDE0809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94A1-CE76-4AB0-96DF-4460A540F7DC}" type="datetimeFigureOut">
              <a:rPr lang="da-DK" smtClean="0"/>
              <a:t>01-11-2025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7D777D-C61C-70F7-3924-9D094ED2D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162AC-92B1-4A04-4460-B63F60336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3B7-7F33-422A-B3EF-93F9856D98B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091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740C9-87F5-8C7C-C7FD-53D16EB64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3EA50-B721-0C26-C160-09AC78D8E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44BC7-6550-FC1D-2C0F-A0B3AAB1B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90D1B-0C15-3952-3BE9-30A12F917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94A1-CE76-4AB0-96DF-4460A540F7DC}" type="datetimeFigureOut">
              <a:rPr lang="da-DK" smtClean="0"/>
              <a:t>01-11-2025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E72D40-D8E6-ACD8-314C-2725F2D8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55FC8-93D6-6D98-D2AB-5EF0D3788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3B7-7F33-422A-B3EF-93F9856D98B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258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C0452-BBD6-209F-684B-2E0FB7BE1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B5368D-6B66-8CD1-3E3C-BFA29363D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B48553-3167-9E7A-4AFF-E37B9E347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CF709-F9B7-3B99-6393-70F0786B7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94A1-CE76-4AB0-96DF-4460A540F7DC}" type="datetimeFigureOut">
              <a:rPr lang="da-DK" smtClean="0"/>
              <a:t>01-11-2025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C19B0-8148-7F6A-4C25-4039ABC23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8E2050-9249-95F9-729D-0D3430D52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3B7-7F33-422A-B3EF-93F9856D98B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0877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076BD8-2C36-3B4B-1BD9-1A823350F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938A1-B109-AA95-115E-AF8BC3A18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761AF-58EA-5463-0440-5898D1669D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3294A1-CE76-4AB0-96DF-4460A540F7DC}" type="datetimeFigureOut">
              <a:rPr lang="da-DK" smtClean="0"/>
              <a:t>01-11-2025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F4E68-61DD-BFE0-E3A7-0EFCDD8994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4EB77-664A-8C81-60E8-6D7BF0F20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F493B7-7F33-422A-B3EF-93F9856D98B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18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76C7C021-92CD-EDCB-6021-099DBCE39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0128" y="1447601"/>
            <a:ext cx="2757368" cy="24811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94428F-8936-93AD-1E25-908E8AFC918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85"/>
          <a:stretch/>
        </p:blipFill>
        <p:spPr>
          <a:xfrm>
            <a:off x="1799862" y="673248"/>
            <a:ext cx="3916713" cy="55115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223974-8BF1-2498-701E-7C018B7456D6}"/>
              </a:ext>
            </a:extLst>
          </p:cNvPr>
          <p:cNvSpPr txBox="1"/>
          <p:nvPr/>
        </p:nvSpPr>
        <p:spPr>
          <a:xfrm>
            <a:off x="5842363" y="4496325"/>
            <a:ext cx="46728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/>
              <a:t>FRISK Forældremøde</a:t>
            </a:r>
          </a:p>
          <a:p>
            <a:pPr algn="ctr"/>
            <a:r>
              <a:rPr lang="da-DK" sz="3200" dirty="0"/>
              <a:t>Tallinn 2025</a:t>
            </a:r>
          </a:p>
        </p:txBody>
      </p:sp>
    </p:spTree>
    <p:extLst>
      <p:ext uri="{BB962C8B-B14F-4D97-AF65-F5344CB8AC3E}">
        <p14:creationId xmlns:p14="http://schemas.microsoft.com/office/powerpoint/2010/main" val="3943578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27E7F-CBB4-9DB7-7730-25A32D847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Fredag d. 5. december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B54F4E-0542-235B-FC9A-393F1EB7D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34" y="1469571"/>
            <a:ext cx="5083709" cy="5184576"/>
          </a:xfrm>
          <a:prstGeom prst="rect">
            <a:avLst/>
          </a:prstGeom>
        </p:spPr>
      </p:pic>
      <p:sp>
        <p:nvSpPr>
          <p:cNvPr id="8" name="Callout: Line 7">
            <a:extLst>
              <a:ext uri="{FF2B5EF4-FFF2-40B4-BE49-F238E27FC236}">
                <a16:creationId xmlns:a16="http://schemas.microsoft.com/office/drawing/2014/main" id="{E56EEE02-57AB-B50F-177A-934565BD499B}"/>
              </a:ext>
            </a:extLst>
          </p:cNvPr>
          <p:cNvSpPr/>
          <p:nvPr/>
        </p:nvSpPr>
        <p:spPr>
          <a:xfrm>
            <a:off x="6289766" y="1574073"/>
            <a:ext cx="1123406" cy="496389"/>
          </a:xfrm>
          <a:prstGeom prst="borderCallout1">
            <a:avLst>
              <a:gd name="adj1" fmla="val 18750"/>
              <a:gd name="adj2" fmla="val -8333"/>
              <a:gd name="adj3" fmla="val 112500"/>
              <a:gd name="adj4" fmla="val -6333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>
                <a:solidFill>
                  <a:schemeClr val="tx1"/>
                </a:solidFill>
              </a:rPr>
              <a:t>Agnes, Regina</a:t>
            </a:r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50D3EACC-7EA3-42AA-FB95-D87FAB26B793}"/>
              </a:ext>
            </a:extLst>
          </p:cNvPr>
          <p:cNvSpPr/>
          <p:nvPr/>
        </p:nvSpPr>
        <p:spPr>
          <a:xfrm>
            <a:off x="6302829" y="2327365"/>
            <a:ext cx="1123406" cy="496389"/>
          </a:xfrm>
          <a:prstGeom prst="borderCallout1">
            <a:avLst>
              <a:gd name="adj1" fmla="val 18750"/>
              <a:gd name="adj2" fmla="val -8333"/>
              <a:gd name="adj3" fmla="val 112500"/>
              <a:gd name="adj4" fmla="val -6333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>
                <a:solidFill>
                  <a:schemeClr val="tx1"/>
                </a:solidFill>
              </a:rPr>
              <a:t>Elisabeth</a:t>
            </a: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490A7B79-D1F1-354F-E0AB-6857CF24A86C}"/>
              </a:ext>
            </a:extLst>
          </p:cNvPr>
          <p:cNvSpPr/>
          <p:nvPr/>
        </p:nvSpPr>
        <p:spPr>
          <a:xfrm>
            <a:off x="6302829" y="3786052"/>
            <a:ext cx="1123406" cy="496389"/>
          </a:xfrm>
          <a:prstGeom prst="borderCallout1">
            <a:avLst>
              <a:gd name="adj1" fmla="val 18750"/>
              <a:gd name="adj2" fmla="val -8333"/>
              <a:gd name="adj3" fmla="val 112500"/>
              <a:gd name="adj4" fmla="val -6333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Nova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19192FE7-821A-DA88-0E72-0F07AEEEBFD7}"/>
              </a:ext>
            </a:extLst>
          </p:cNvPr>
          <p:cNvSpPr/>
          <p:nvPr/>
        </p:nvSpPr>
        <p:spPr>
          <a:xfrm>
            <a:off x="7709263" y="4382589"/>
            <a:ext cx="1123406" cy="496389"/>
          </a:xfrm>
          <a:prstGeom prst="borderCallout1">
            <a:avLst>
              <a:gd name="adj1" fmla="val 18750"/>
              <a:gd name="adj2" fmla="val -8333"/>
              <a:gd name="adj3" fmla="val 45395"/>
              <a:gd name="adj4" fmla="val -186589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>
                <a:solidFill>
                  <a:schemeClr val="tx1"/>
                </a:solidFill>
              </a:rPr>
              <a:t>Elina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0C3DDCFE-6FAF-D9CC-171A-0FC24688F761}"/>
              </a:ext>
            </a:extLst>
          </p:cNvPr>
          <p:cNvSpPr/>
          <p:nvPr/>
        </p:nvSpPr>
        <p:spPr>
          <a:xfrm>
            <a:off x="6289766" y="4748350"/>
            <a:ext cx="1123406" cy="496389"/>
          </a:xfrm>
          <a:prstGeom prst="borderCallout1">
            <a:avLst>
              <a:gd name="adj1" fmla="val 18750"/>
              <a:gd name="adj2" fmla="val -8333"/>
              <a:gd name="adj3" fmla="val 46711"/>
              <a:gd name="adj4" fmla="val -581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>
                <a:solidFill>
                  <a:schemeClr val="tx1"/>
                </a:solidFill>
              </a:rPr>
              <a:t>Kaya</a:t>
            </a:r>
          </a:p>
        </p:txBody>
      </p:sp>
      <p:sp>
        <p:nvSpPr>
          <p:cNvPr id="13" name="Callout: Line 12">
            <a:extLst>
              <a:ext uri="{FF2B5EF4-FFF2-40B4-BE49-F238E27FC236}">
                <a16:creationId xmlns:a16="http://schemas.microsoft.com/office/drawing/2014/main" id="{7B544125-747A-FA04-47D3-B1F29F20AE4C}"/>
              </a:ext>
            </a:extLst>
          </p:cNvPr>
          <p:cNvSpPr/>
          <p:nvPr/>
        </p:nvSpPr>
        <p:spPr>
          <a:xfrm>
            <a:off x="6289766" y="5501642"/>
            <a:ext cx="1123406" cy="496389"/>
          </a:xfrm>
          <a:prstGeom prst="borderCallout1">
            <a:avLst>
              <a:gd name="adj1" fmla="val 18750"/>
              <a:gd name="adj2" fmla="val -8333"/>
              <a:gd name="adj3" fmla="val -65131"/>
              <a:gd name="adj4" fmla="val -6100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>
                <a:solidFill>
                  <a:schemeClr val="tx1"/>
                </a:solidFill>
              </a:rPr>
              <a:t>Isalena</a:t>
            </a:r>
          </a:p>
        </p:txBody>
      </p:sp>
    </p:spTree>
    <p:extLst>
      <p:ext uri="{BB962C8B-B14F-4D97-AF65-F5344CB8AC3E}">
        <p14:creationId xmlns:p14="http://schemas.microsoft.com/office/powerpoint/2010/main" val="688604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27E7F-CBB4-9DB7-7730-25A32D847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Lørdag d. 6. december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C98288-73F7-E81F-68E9-8E39D6808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49" y="1502228"/>
            <a:ext cx="3834556" cy="5150896"/>
          </a:xfrm>
          <a:prstGeom prst="rect">
            <a:avLst/>
          </a:prstGeom>
        </p:spPr>
      </p:pic>
      <p:sp>
        <p:nvSpPr>
          <p:cNvPr id="6" name="Callout: Line 5">
            <a:extLst>
              <a:ext uri="{FF2B5EF4-FFF2-40B4-BE49-F238E27FC236}">
                <a16:creationId xmlns:a16="http://schemas.microsoft.com/office/drawing/2014/main" id="{D2F8756C-C547-73F6-6C8F-B615A2F3BB87}"/>
              </a:ext>
            </a:extLst>
          </p:cNvPr>
          <p:cNvSpPr/>
          <p:nvPr/>
        </p:nvSpPr>
        <p:spPr>
          <a:xfrm>
            <a:off x="5534297" y="1442493"/>
            <a:ext cx="1251856" cy="496389"/>
          </a:xfrm>
          <a:prstGeom prst="borderCallout1">
            <a:avLst>
              <a:gd name="adj1" fmla="val 18750"/>
              <a:gd name="adj2" fmla="val -8333"/>
              <a:gd name="adj3" fmla="val 98026"/>
              <a:gd name="adj4" fmla="val -66821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>
                <a:solidFill>
                  <a:schemeClr val="tx1"/>
                </a:solidFill>
              </a:rPr>
              <a:t>Dicte B.</a:t>
            </a:r>
            <a:br>
              <a:rPr lang="da-DK" sz="1600" dirty="0">
                <a:solidFill>
                  <a:schemeClr val="tx1"/>
                </a:solidFill>
              </a:rPr>
            </a:br>
            <a:r>
              <a:rPr lang="da-DK" sz="1600" dirty="0">
                <a:solidFill>
                  <a:schemeClr val="tx1"/>
                </a:solidFill>
              </a:rPr>
              <a:t>Melia</a:t>
            </a: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5E462DDD-1BE5-531F-C749-66DB5CF521E1}"/>
              </a:ext>
            </a:extLst>
          </p:cNvPr>
          <p:cNvSpPr/>
          <p:nvPr/>
        </p:nvSpPr>
        <p:spPr>
          <a:xfrm>
            <a:off x="5534296" y="2161902"/>
            <a:ext cx="1251857" cy="496389"/>
          </a:xfrm>
          <a:prstGeom prst="borderCallout1">
            <a:avLst>
              <a:gd name="adj1" fmla="val 18750"/>
              <a:gd name="adj2" fmla="val -8333"/>
              <a:gd name="adj3" fmla="val 19079"/>
              <a:gd name="adj4" fmla="val -6740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>
                <a:solidFill>
                  <a:schemeClr val="tx1"/>
                </a:solidFill>
              </a:rPr>
              <a:t>Nicoline M.</a:t>
            </a:r>
          </a:p>
        </p:txBody>
      </p:sp>
    </p:spTree>
    <p:extLst>
      <p:ext uri="{BB962C8B-B14F-4D97-AF65-F5344CB8AC3E}">
        <p14:creationId xmlns:p14="http://schemas.microsoft.com/office/powerpoint/2010/main" val="307999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27E7F-CBB4-9DB7-7730-25A32D847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Søndag d. 7. december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FA5363-34F9-A9A5-848E-70B8CFE31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50" y="1512360"/>
            <a:ext cx="5578323" cy="4839119"/>
          </a:xfrm>
          <a:prstGeom prst="rect">
            <a:avLst/>
          </a:prstGeom>
        </p:spPr>
      </p:pic>
      <p:sp>
        <p:nvSpPr>
          <p:cNvPr id="6" name="Callout: Line 5">
            <a:extLst>
              <a:ext uri="{FF2B5EF4-FFF2-40B4-BE49-F238E27FC236}">
                <a16:creationId xmlns:a16="http://schemas.microsoft.com/office/drawing/2014/main" id="{CD9D60F1-FB70-8AF9-E409-F4CE77D239D1}"/>
              </a:ext>
            </a:extLst>
          </p:cNvPr>
          <p:cNvSpPr/>
          <p:nvPr/>
        </p:nvSpPr>
        <p:spPr>
          <a:xfrm>
            <a:off x="7160621" y="1375546"/>
            <a:ext cx="1251857" cy="496389"/>
          </a:xfrm>
          <a:prstGeom prst="borderCallout1">
            <a:avLst>
              <a:gd name="adj1" fmla="val 18750"/>
              <a:gd name="adj2" fmla="val -8333"/>
              <a:gd name="adj3" fmla="val 62500"/>
              <a:gd name="adj4" fmla="val -6270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>
                <a:solidFill>
                  <a:schemeClr val="tx1"/>
                </a:solidFill>
              </a:rPr>
              <a:t>Eva</a:t>
            </a: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FA1A397F-9278-5013-410A-50601E13A370}"/>
              </a:ext>
            </a:extLst>
          </p:cNvPr>
          <p:cNvSpPr/>
          <p:nvPr/>
        </p:nvSpPr>
        <p:spPr>
          <a:xfrm>
            <a:off x="7219404" y="2824840"/>
            <a:ext cx="1251857" cy="496389"/>
          </a:xfrm>
          <a:prstGeom prst="borderCallout1">
            <a:avLst>
              <a:gd name="adj1" fmla="val 18750"/>
              <a:gd name="adj2" fmla="val -8333"/>
              <a:gd name="adj3" fmla="val 19079"/>
              <a:gd name="adj4" fmla="val -6740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>
                <a:solidFill>
                  <a:schemeClr val="tx1"/>
                </a:solidFill>
              </a:rPr>
              <a:t>Nora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DA7A4B22-6531-19A8-14BF-CC845754472E}"/>
              </a:ext>
            </a:extLst>
          </p:cNvPr>
          <p:cNvSpPr/>
          <p:nvPr/>
        </p:nvSpPr>
        <p:spPr>
          <a:xfrm>
            <a:off x="7219404" y="3683724"/>
            <a:ext cx="2218510" cy="496389"/>
          </a:xfrm>
          <a:prstGeom prst="borderCallout1">
            <a:avLst>
              <a:gd name="adj1" fmla="val 18750"/>
              <a:gd name="adj2" fmla="val -8333"/>
              <a:gd name="adj3" fmla="val 113816"/>
              <a:gd name="adj4" fmla="val -70012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>
                <a:solidFill>
                  <a:schemeClr val="tx1"/>
                </a:solidFill>
              </a:rPr>
              <a:t>Angelina, Dicte K.A Sabbie, Majse, Mira</a:t>
            </a:r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4C056C91-2FA0-C483-5D43-91D9DD58B4C9}"/>
              </a:ext>
            </a:extLst>
          </p:cNvPr>
          <p:cNvSpPr/>
          <p:nvPr/>
        </p:nvSpPr>
        <p:spPr>
          <a:xfrm>
            <a:off x="7219405" y="4408714"/>
            <a:ext cx="1251857" cy="496389"/>
          </a:xfrm>
          <a:prstGeom prst="borderCallout1">
            <a:avLst>
              <a:gd name="adj1" fmla="val 18750"/>
              <a:gd name="adj2" fmla="val -8333"/>
              <a:gd name="adj3" fmla="val 19079"/>
              <a:gd name="adj4" fmla="val -6740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>
                <a:solidFill>
                  <a:schemeClr val="tx1"/>
                </a:solidFill>
              </a:rPr>
              <a:t>Freja, Liv, Nikoline K.J</a:t>
            </a:r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D3EEEAB3-8453-F783-5696-9041ACC5FA13}"/>
              </a:ext>
            </a:extLst>
          </p:cNvPr>
          <p:cNvSpPr/>
          <p:nvPr/>
        </p:nvSpPr>
        <p:spPr>
          <a:xfrm>
            <a:off x="8625838" y="1942622"/>
            <a:ext cx="1251857" cy="496389"/>
          </a:xfrm>
          <a:prstGeom prst="borderCallout1">
            <a:avLst>
              <a:gd name="adj1" fmla="val 18750"/>
              <a:gd name="adj2" fmla="val -8333"/>
              <a:gd name="adj3" fmla="val -5921"/>
              <a:gd name="adj4" fmla="val -184794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>
                <a:solidFill>
                  <a:schemeClr val="tx1"/>
                </a:solidFill>
              </a:rPr>
              <a:t>Liva Sofia</a:t>
            </a:r>
          </a:p>
        </p:txBody>
      </p:sp>
    </p:spTree>
    <p:extLst>
      <p:ext uri="{BB962C8B-B14F-4D97-AF65-F5344CB8AC3E}">
        <p14:creationId xmlns:p14="http://schemas.microsoft.com/office/powerpoint/2010/main" val="349950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4AB8E-FBD8-A2EA-43EA-67D2B4E93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FRISK på tur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759AB-53D4-54CD-70DB-728C8D076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Sponsortøj</a:t>
            </a:r>
          </a:p>
          <a:p>
            <a:r>
              <a:rPr lang="da-DK" dirty="0"/>
              <a:t>Klubånd og opbakning </a:t>
            </a:r>
          </a:p>
          <a:p>
            <a:pPr lvl="1"/>
            <a:r>
              <a:rPr lang="da-DK" dirty="0"/>
              <a:t>Kombineret med sightseeing og ferie</a:t>
            </a:r>
          </a:p>
          <a:p>
            <a:r>
              <a:rPr lang="da-DK" dirty="0"/>
              <a:t>Kommunikation</a:t>
            </a:r>
          </a:p>
          <a:p>
            <a:pPr lvl="1"/>
            <a:r>
              <a:rPr lang="da-DK" dirty="0"/>
              <a:t>Facebookgruppe / </a:t>
            </a:r>
            <a:r>
              <a:rPr lang="da-DK" dirty="0" err="1"/>
              <a:t>messenger</a:t>
            </a:r>
            <a:endParaRPr lang="da-DK" dirty="0"/>
          </a:p>
          <a:p>
            <a:pPr lvl="1"/>
            <a:endParaRPr lang="da-DK" dirty="0"/>
          </a:p>
          <a:p>
            <a:endParaRPr lang="da-DK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42FAE74-07B8-E268-7A47-32C14396D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2466" y="1268656"/>
            <a:ext cx="2827848" cy="254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6EF2F-34E3-E22C-53CD-7BBAA6770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Tips og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F15F0-22BC-B192-10E9-AFBB3D0EC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Pakning af skøjter</a:t>
            </a:r>
          </a:p>
          <a:p>
            <a:pPr lvl="1"/>
            <a:r>
              <a:rPr lang="da-DK" dirty="0"/>
              <a:t>Rullekuffert med i kabinen:</a:t>
            </a:r>
          </a:p>
          <a:p>
            <a:pPr lvl="2"/>
            <a:r>
              <a:rPr lang="da-DK" dirty="0"/>
              <a:t>Skøjter, kjole, strømper, hjul, klubdragt</a:t>
            </a:r>
            <a:br>
              <a:rPr lang="da-DK" dirty="0"/>
            </a:br>
            <a:r>
              <a:rPr lang="da-DK" dirty="0"/>
              <a:t>make-up/hårpynt</a:t>
            </a:r>
          </a:p>
          <a:p>
            <a:pPr lvl="2"/>
            <a:r>
              <a:rPr lang="da-DK" dirty="0"/>
              <a:t>IKKE værktøj og hårspray</a:t>
            </a:r>
          </a:p>
          <a:p>
            <a:r>
              <a:rPr lang="da-DK" dirty="0"/>
              <a:t>Flag og bannere</a:t>
            </a:r>
          </a:p>
          <a:p>
            <a:pPr lvl="1"/>
            <a:r>
              <a:rPr lang="da-DK" dirty="0"/>
              <a:t>Jo mere jo bedre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6DF986-2C92-CD6B-BFA7-7E053C2FA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543" y="1825625"/>
            <a:ext cx="3863966" cy="338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3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923D54-8907-EFC9-2BFD-06FB1E3AA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279" y="1370050"/>
            <a:ext cx="3298458" cy="41179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CD0F7A5-9C33-5674-4EFF-B1C0DE8D2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41762" y="2188418"/>
            <a:ext cx="2757368" cy="248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41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E5EDC-53A9-614E-7CAF-9C59BD204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Tallinn forældremøde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A712C-23F6-EF2B-CA19-1890032F6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Lidt om stævnet</a:t>
            </a:r>
          </a:p>
          <a:p>
            <a:r>
              <a:rPr lang="da-DK" dirty="0"/>
              <a:t>Løbere og trænere</a:t>
            </a:r>
          </a:p>
          <a:p>
            <a:r>
              <a:rPr lang="da-DK" dirty="0"/>
              <a:t>Række og program </a:t>
            </a:r>
          </a:p>
          <a:p>
            <a:r>
              <a:rPr lang="da-DK" dirty="0"/>
              <a:t>FRISK på tur</a:t>
            </a:r>
          </a:p>
          <a:p>
            <a:r>
              <a:rPr lang="da-DK" dirty="0"/>
              <a:t>Tips og tricks</a:t>
            </a:r>
          </a:p>
          <a:p>
            <a:pPr lvl="1"/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8DE993-166D-5FCA-71DD-04D2E5056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803" y="1942344"/>
            <a:ext cx="3298458" cy="41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79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3D0EC-41B5-1366-9404-28F3AC5E8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Lidt om stævnet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752E8-0D5B-A833-F9B3-4CFE51F30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66319"/>
            <a:ext cx="10924059" cy="4253308"/>
          </a:xfrm>
        </p:spPr>
        <p:txBody>
          <a:bodyPr/>
          <a:lstStyle/>
          <a:p>
            <a:r>
              <a:rPr lang="da-DK" dirty="0"/>
              <a:t>Deltagere fra mange lande</a:t>
            </a:r>
          </a:p>
          <a:p>
            <a:pPr lvl="1"/>
            <a:r>
              <a:rPr lang="da-DK" dirty="0"/>
              <a:t>Danmark: FRISK, Kalundborg og Smørum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821291-291D-75BC-D411-B7C54E2B8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5962" y="2862573"/>
            <a:ext cx="1465459" cy="2294902"/>
          </a:xfrm>
          <a:prstGeom prst="rect">
            <a:avLst/>
          </a:prstGeom>
        </p:spPr>
      </p:pic>
      <p:pic>
        <p:nvPicPr>
          <p:cNvPr id="1028" name="Picture 4" descr="Foxartistic – Rull-iluuisutamine">
            <a:extLst>
              <a:ext uri="{FF2B5EF4-FFF2-40B4-BE49-F238E27FC236}">
                <a16:creationId xmlns:a16="http://schemas.microsoft.com/office/drawing/2014/main" id="{73479280-B9B4-B471-B452-666333FE1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27" y="2591680"/>
            <a:ext cx="1899475" cy="167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785CA4-81D0-43EA-EAA8-AFD502B2AB55}"/>
              </a:ext>
            </a:extLst>
          </p:cNvPr>
          <p:cNvSpPr txBox="1">
            <a:spLocks/>
          </p:cNvSpPr>
          <p:nvPr/>
        </p:nvSpPr>
        <p:spPr>
          <a:xfrm>
            <a:off x="817045" y="1774329"/>
            <a:ext cx="5845935" cy="1204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MSP Venezia (under MSP Italia)</a:t>
            </a:r>
          </a:p>
          <a:p>
            <a:pPr lvl="1"/>
            <a:r>
              <a:rPr lang="da-DK" dirty="0"/>
              <a:t>Stævne nummer 16 ud af 16 i 2025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9773A2-CEAF-63B9-F866-D9AD4D20F2DE}"/>
              </a:ext>
            </a:extLst>
          </p:cNvPr>
          <p:cNvSpPr txBox="1">
            <a:spLocks/>
          </p:cNvSpPr>
          <p:nvPr/>
        </p:nvSpPr>
        <p:spPr>
          <a:xfrm>
            <a:off x="817045" y="3170507"/>
            <a:ext cx="4538631" cy="647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err="1"/>
              <a:t>FoxArtistic</a:t>
            </a:r>
            <a:endParaRPr lang="da-DK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AAE9EE-0A41-C4FA-750A-0853C6572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9152" y="1690688"/>
            <a:ext cx="1928027" cy="11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5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F05E8-CEB6-D4D4-2D9B-9C6961767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Lidt om stævnet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9967D-B8C5-952E-B79E-A15F899D3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Gulv: 22 x 44 meter, træ</a:t>
            </a:r>
          </a:p>
          <a:p>
            <a:r>
              <a:rPr lang="da-DK" dirty="0"/>
              <a:t>Hjul</a:t>
            </a:r>
          </a:p>
          <a:p>
            <a:pPr marL="0" indent="0">
              <a:buNone/>
            </a:pPr>
            <a:r>
              <a:rPr lang="da-DK" sz="1800" i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”</a:t>
            </a:r>
            <a:r>
              <a:rPr lang="da-DK" sz="1800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Regarding</a:t>
            </a:r>
            <a:r>
              <a:rPr lang="da-DK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the routes, the </a:t>
            </a:r>
            <a:r>
              <a:rPr lang="da-DK" sz="1800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surface</a:t>
            </a:r>
            <a:r>
              <a:rPr lang="da-DK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is </a:t>
            </a:r>
            <a:r>
              <a:rPr lang="da-DK" sz="1800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very</a:t>
            </a:r>
            <a:r>
              <a:rPr lang="da-DK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da-DK" sz="1800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grippy</a:t>
            </a:r>
            <a:r>
              <a:rPr lang="da-DK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 </a:t>
            </a:r>
            <a:br>
              <a:rPr lang="da-DK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da-DK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So Professional 97-9a, </a:t>
            </a:r>
            <a:r>
              <a:rPr lang="da-DK" sz="1800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Devil</a:t>
            </a:r>
            <a:r>
              <a:rPr lang="da-DK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~47, </a:t>
            </a:r>
            <a:r>
              <a:rPr lang="da-DK" sz="1800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Giotto</a:t>
            </a:r>
            <a:r>
              <a:rPr lang="da-DK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47-49. </a:t>
            </a:r>
            <a:br>
              <a:rPr lang="da-DK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da-DK" sz="1800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We</a:t>
            </a:r>
            <a:r>
              <a:rPr lang="da-DK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da-DK" sz="1800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use</a:t>
            </a:r>
            <a:r>
              <a:rPr lang="da-DK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da-DK" sz="1800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Giotto</a:t>
            </a:r>
            <a:r>
              <a:rPr lang="da-DK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57, </a:t>
            </a:r>
            <a:r>
              <a:rPr lang="da-DK" sz="1800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Devil</a:t>
            </a:r>
            <a:r>
              <a:rPr lang="da-DK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53 for spin </a:t>
            </a:r>
            <a:r>
              <a:rPr lang="da-DK" sz="1800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wheels</a:t>
            </a:r>
            <a:r>
              <a:rPr lang="da-DK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.”</a:t>
            </a:r>
            <a:endParaRPr lang="da-DK" i="1" dirty="0"/>
          </a:p>
          <a:p>
            <a:r>
              <a:rPr lang="da-DK" dirty="0"/>
              <a:t>Dragter og sten</a:t>
            </a:r>
          </a:p>
          <a:p>
            <a:pPr marL="457200" lvl="1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951D16-E167-63F6-1335-CE7BE7AC8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089" y="2001154"/>
            <a:ext cx="4801672" cy="350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9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1611F-BE9D-8FE9-0837-CFCEDFBE1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Løbere fra FRISK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20C60D6-92E1-DFB3-DAE9-2FAE569EC7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2600381"/>
              </p:ext>
            </p:extLst>
          </p:nvPr>
        </p:nvGraphicFramePr>
        <p:xfrm>
          <a:off x="838200" y="1825625"/>
          <a:ext cx="105156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51218123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4134837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31739393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71226822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51681804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2006741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/>
                        <a:t>Skøjteskole begynder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/>
                        <a:t>Skøjteskole solo</a:t>
                      </a:r>
                    </a:p>
                    <a:p>
                      <a:pPr algn="ctr"/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/>
                        <a:t>Solo 1</a:t>
                      </a:r>
                    </a:p>
                    <a:p>
                      <a:pPr algn="ctr"/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Solo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Solo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Solo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961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/>
                        <a:t>Eva </a:t>
                      </a:r>
                      <a:r>
                        <a:rPr lang="da-DK" sz="1200" dirty="0" err="1"/>
                        <a:t>Ceritel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/>
                        <a:t>Liva Sofia </a:t>
                      </a:r>
                      <a:r>
                        <a:rPr lang="da-DK" sz="1200" dirty="0" err="1"/>
                        <a:t>Irlund</a:t>
                      </a:r>
                      <a:r>
                        <a:rPr lang="da-DK" sz="1200" dirty="0"/>
                        <a:t> Pedersen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a-DK" sz="1200" dirty="0"/>
                        <a:t>Angelina Vick Hansen</a:t>
                      </a:r>
                    </a:p>
                    <a:p>
                      <a:pPr marL="0" indent="0">
                        <a:buNone/>
                      </a:pPr>
                      <a:endParaRPr lang="da-DK" sz="1200" dirty="0"/>
                    </a:p>
                    <a:p>
                      <a:pPr marL="0" indent="0">
                        <a:buNone/>
                      </a:pPr>
                      <a:r>
                        <a:rPr lang="da-DK" sz="1200" dirty="0"/>
                        <a:t>Dicte Ankerstjerne </a:t>
                      </a:r>
                      <a:r>
                        <a:rPr lang="da-DK" sz="1200" dirty="0" err="1"/>
                        <a:t>Kilhof</a:t>
                      </a:r>
                      <a:endParaRPr lang="da-DK" sz="1200" dirty="0"/>
                    </a:p>
                    <a:p>
                      <a:pPr marL="0" indent="0">
                        <a:buNone/>
                      </a:pPr>
                      <a:endParaRPr lang="da-DK" sz="1200" dirty="0"/>
                    </a:p>
                    <a:p>
                      <a:pPr marL="0" indent="0">
                        <a:buNone/>
                      </a:pPr>
                      <a:r>
                        <a:rPr lang="da-DK" sz="1200" dirty="0"/>
                        <a:t>Dicte Blauenfeldt</a:t>
                      </a:r>
                    </a:p>
                    <a:p>
                      <a:pPr marL="0" indent="0">
                        <a:buNone/>
                      </a:pPr>
                      <a:endParaRPr lang="da-DK" sz="1200" dirty="0"/>
                    </a:p>
                    <a:p>
                      <a:pPr marL="0" indent="0">
                        <a:buNone/>
                      </a:pPr>
                      <a:r>
                        <a:rPr lang="da-DK" sz="1200" dirty="0"/>
                        <a:t>Mira Nielsen</a:t>
                      </a:r>
                    </a:p>
                    <a:p>
                      <a:pPr marL="0" indent="0">
                        <a:buNone/>
                      </a:pPr>
                      <a:endParaRPr lang="da-DK" sz="1200" dirty="0"/>
                    </a:p>
                    <a:p>
                      <a:pPr marL="0" indent="0">
                        <a:buNone/>
                      </a:pPr>
                      <a:r>
                        <a:rPr lang="da-DK" sz="1200" dirty="0"/>
                        <a:t>Nora Inger </a:t>
                      </a:r>
                      <a:r>
                        <a:rPr lang="da-DK" sz="1200" dirty="0" err="1"/>
                        <a:t>Irlund</a:t>
                      </a:r>
                      <a:r>
                        <a:rPr lang="da-DK" sz="1200" dirty="0"/>
                        <a:t> Pedersen</a:t>
                      </a:r>
                    </a:p>
                    <a:p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a-DK" sz="1200" dirty="0"/>
                        <a:t>Elisabeth </a:t>
                      </a:r>
                      <a:r>
                        <a:rPr lang="da-DK" sz="1200" dirty="0" err="1"/>
                        <a:t>Ceritel</a:t>
                      </a:r>
                      <a:endParaRPr lang="da-DK" sz="1200" dirty="0"/>
                    </a:p>
                    <a:p>
                      <a:pPr marL="0" indent="0">
                        <a:buNone/>
                      </a:pPr>
                      <a:endParaRPr lang="da-DK" sz="1200" dirty="0"/>
                    </a:p>
                    <a:p>
                      <a:pPr marL="0" indent="0">
                        <a:buNone/>
                      </a:pPr>
                      <a:r>
                        <a:rPr lang="da-DK" sz="1200" dirty="0"/>
                        <a:t>Freja </a:t>
                      </a:r>
                      <a:r>
                        <a:rPr lang="da-DK" sz="1200" dirty="0" err="1"/>
                        <a:t>Lindkvist</a:t>
                      </a:r>
                      <a:r>
                        <a:rPr lang="da-DK" sz="1200" dirty="0"/>
                        <a:t> Reichhardt</a:t>
                      </a:r>
                    </a:p>
                    <a:p>
                      <a:pPr marL="0" indent="0">
                        <a:buNone/>
                      </a:pPr>
                      <a:endParaRPr lang="da-DK" sz="1200" dirty="0"/>
                    </a:p>
                    <a:p>
                      <a:pPr marL="0" indent="0">
                        <a:buNone/>
                      </a:pPr>
                      <a:r>
                        <a:rPr lang="da-DK" sz="1200" dirty="0"/>
                        <a:t>Liv Lyhne Petersen</a:t>
                      </a:r>
                    </a:p>
                    <a:p>
                      <a:pPr marL="0" indent="0">
                        <a:buNone/>
                      </a:pPr>
                      <a:endParaRPr lang="da-DK" sz="1200" dirty="0"/>
                    </a:p>
                    <a:p>
                      <a:pPr marL="0" indent="0">
                        <a:buNone/>
                      </a:pPr>
                      <a:r>
                        <a:rPr lang="da-DK" sz="1200" dirty="0"/>
                        <a:t>Majse Mauritzen</a:t>
                      </a:r>
                    </a:p>
                    <a:p>
                      <a:pPr marL="0" indent="0">
                        <a:buNone/>
                      </a:pPr>
                      <a:endParaRPr lang="da-DK" sz="1200" dirty="0"/>
                    </a:p>
                    <a:p>
                      <a:pPr marL="0" indent="0">
                        <a:buNone/>
                      </a:pPr>
                      <a:r>
                        <a:rPr lang="da-DK" sz="1200" dirty="0"/>
                        <a:t>Melia Nielsen</a:t>
                      </a:r>
                    </a:p>
                    <a:p>
                      <a:pPr marL="0" indent="0">
                        <a:buNone/>
                      </a:pPr>
                      <a:endParaRPr lang="da-DK" sz="1200" dirty="0"/>
                    </a:p>
                    <a:p>
                      <a:pPr marL="0" indent="0">
                        <a:buNone/>
                      </a:pPr>
                      <a:r>
                        <a:rPr lang="da-DK" sz="1200" dirty="0"/>
                        <a:t>Nicoline Rask </a:t>
                      </a:r>
                    </a:p>
                    <a:p>
                      <a:pPr marL="0" indent="0">
                        <a:buNone/>
                      </a:pPr>
                      <a:r>
                        <a:rPr lang="da-DK" sz="1200" dirty="0"/>
                        <a:t>Mikkelsen</a:t>
                      </a:r>
                    </a:p>
                    <a:p>
                      <a:pPr marL="0" indent="0">
                        <a:buNone/>
                      </a:pPr>
                      <a:endParaRPr lang="da-DK" sz="1200" dirty="0"/>
                    </a:p>
                    <a:p>
                      <a:pPr marL="0" indent="0">
                        <a:buNone/>
                      </a:pPr>
                      <a:r>
                        <a:rPr lang="da-DK" sz="1200" dirty="0"/>
                        <a:t>Nikoline Koerstz Jensen</a:t>
                      </a:r>
                    </a:p>
                    <a:p>
                      <a:pPr marL="0" indent="0">
                        <a:buNone/>
                      </a:pPr>
                      <a:endParaRPr lang="da-DK" sz="1200" dirty="0"/>
                    </a:p>
                    <a:p>
                      <a:pPr marL="0" indent="0">
                        <a:buNone/>
                      </a:pPr>
                      <a:r>
                        <a:rPr lang="da-DK" sz="1200" dirty="0"/>
                        <a:t>Regina Sofia Ryberg</a:t>
                      </a:r>
                    </a:p>
                    <a:p>
                      <a:pPr marL="0" indent="0">
                        <a:buNone/>
                      </a:pPr>
                      <a:endParaRPr lang="da-DK" sz="1200" dirty="0"/>
                    </a:p>
                    <a:p>
                      <a:pPr marL="0" indent="0">
                        <a:buNone/>
                      </a:pPr>
                      <a:r>
                        <a:rPr lang="da-DK" sz="1200" dirty="0"/>
                        <a:t>Sabbie Hjort Andersen</a:t>
                      </a:r>
                    </a:p>
                    <a:p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a-DK" sz="1200" dirty="0"/>
                        <a:t>Nova Korsgaard</a:t>
                      </a:r>
                    </a:p>
                    <a:p>
                      <a:pPr marL="0" indent="0">
                        <a:buNone/>
                      </a:pPr>
                      <a:endParaRPr lang="da-DK" sz="1200" dirty="0"/>
                    </a:p>
                    <a:p>
                      <a:pPr marL="0" indent="0">
                        <a:buNone/>
                      </a:pPr>
                      <a:r>
                        <a:rPr lang="da-DK" sz="1200" dirty="0"/>
                        <a:t>Agnes Elbæk Munk</a:t>
                      </a:r>
                    </a:p>
                    <a:p>
                      <a:pPr marL="0" indent="0">
                        <a:buNone/>
                      </a:pPr>
                      <a:endParaRPr lang="da-DK" sz="1200" dirty="0"/>
                    </a:p>
                    <a:p>
                      <a:pPr marL="0" indent="0">
                        <a:buNone/>
                      </a:pPr>
                      <a:r>
                        <a:rPr lang="da-DK" sz="1200" dirty="0"/>
                        <a:t>Elina </a:t>
                      </a:r>
                      <a:r>
                        <a:rPr lang="da-DK" sz="1200" dirty="0" err="1"/>
                        <a:t>Hytholm</a:t>
                      </a:r>
                      <a:endParaRPr lang="da-DK" sz="1200" dirty="0"/>
                    </a:p>
                    <a:p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Kaya Lassen-Andersen</a:t>
                      </a:r>
                    </a:p>
                    <a:p>
                      <a:endParaRPr lang="da-DK" sz="1200" dirty="0"/>
                    </a:p>
                    <a:p>
                      <a:r>
                        <a:rPr lang="da-DK" sz="1200" dirty="0"/>
                        <a:t>Isalena Gardø </a:t>
                      </a:r>
                      <a:r>
                        <a:rPr lang="da-DK" sz="1200" dirty="0" err="1"/>
                        <a:t>Digsmed-Wrem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729441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2204B28E-C8A2-815B-D8A8-9648E43698AE}"/>
              </a:ext>
            </a:extLst>
          </p:cNvPr>
          <p:cNvSpPr/>
          <p:nvPr/>
        </p:nvSpPr>
        <p:spPr>
          <a:xfrm>
            <a:off x="9247762" y="365125"/>
            <a:ext cx="1141378" cy="10577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/>
              <a:t>21 løbere i alt</a:t>
            </a:r>
          </a:p>
        </p:txBody>
      </p:sp>
    </p:spTree>
    <p:extLst>
      <p:ext uri="{BB962C8B-B14F-4D97-AF65-F5344CB8AC3E}">
        <p14:creationId xmlns:p14="http://schemas.microsoft.com/office/powerpoint/2010/main" val="2374039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C5E9F-84A6-D709-3D5C-557DAC027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Trænere fra FRISK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633644-B294-EF2A-74B5-560EB66916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694" t="1" r="19913" b="24376"/>
          <a:stretch/>
        </p:blipFill>
        <p:spPr>
          <a:xfrm>
            <a:off x="1284051" y="4124527"/>
            <a:ext cx="2127115" cy="2339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887797-8E55-E5B0-7B31-D48795A269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363" r="20727" b="31312"/>
          <a:stretch/>
        </p:blipFill>
        <p:spPr>
          <a:xfrm>
            <a:off x="1284051" y="1563574"/>
            <a:ext cx="2127115" cy="23397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FDAC4B5-B549-1DF7-B4E4-F94D3B916823}"/>
              </a:ext>
            </a:extLst>
          </p:cNvPr>
          <p:cNvSpPr txBox="1"/>
          <p:nvPr/>
        </p:nvSpPr>
        <p:spPr>
          <a:xfrm>
            <a:off x="3857017" y="2271808"/>
            <a:ext cx="2269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Træner på:</a:t>
            </a:r>
          </a:p>
          <a:p>
            <a:r>
              <a:rPr lang="da-DK" dirty="0"/>
              <a:t>Solo 3 og senior </a:t>
            </a:r>
            <a:r>
              <a:rPr lang="da-DK" dirty="0" err="1"/>
              <a:t>quartet</a:t>
            </a:r>
            <a:endParaRPr lang="da-DK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45144B-8E58-8F3E-DA8F-5218FD471BFB}"/>
              </a:ext>
            </a:extLst>
          </p:cNvPr>
          <p:cNvSpPr txBox="1"/>
          <p:nvPr/>
        </p:nvSpPr>
        <p:spPr>
          <a:xfrm>
            <a:off x="4030493" y="4832761"/>
            <a:ext cx="2269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Træner på:</a:t>
            </a:r>
          </a:p>
          <a:p>
            <a:r>
              <a:rPr lang="da-DK" dirty="0"/>
              <a:t>Solo 1, lillegruppe og formation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0EF0DE-4CBD-D7B5-E51F-EC8BC1E76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8186" y="1690688"/>
            <a:ext cx="1732360" cy="14487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13AA5C1-EB9F-BCDA-771D-428767F99E5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69" r="5099"/>
          <a:stretch/>
        </p:blipFill>
        <p:spPr>
          <a:xfrm>
            <a:off x="8978186" y="3284747"/>
            <a:ext cx="1732360" cy="14487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8E2D2E7-BE58-93EA-578F-20B5064125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8186" y="4878806"/>
            <a:ext cx="1732360" cy="153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6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35229-7980-6F49-B90D-A4E4157D4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Programmer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2F828-C19A-F3BC-D4B7-B044D2C3E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Pointsystem</a:t>
            </a:r>
          </a:p>
          <a:p>
            <a:pPr lvl="1"/>
            <a:r>
              <a:rPr lang="da-DK" dirty="0"/>
              <a:t>CIPA (</a:t>
            </a:r>
            <a:r>
              <a:rPr lang="da-DK" dirty="0" err="1"/>
              <a:t>white</a:t>
            </a:r>
            <a:r>
              <a:rPr lang="da-DK" dirty="0"/>
              <a:t> system) fremfor Roll-Art</a:t>
            </a:r>
          </a:p>
          <a:p>
            <a:r>
              <a:rPr lang="da-DK" dirty="0"/>
              <a:t>Sportslige forventninger</a:t>
            </a:r>
          </a:p>
          <a:p>
            <a:r>
              <a:rPr lang="da-DK" dirty="0"/>
              <a:t>Ændrede/nye programmer til nogle løbere</a:t>
            </a:r>
          </a:p>
          <a:p>
            <a:pPr lvl="1"/>
            <a:r>
              <a:rPr lang="da-DK" dirty="0"/>
              <a:t>Nogle programmer skal være lidt længere, enkelte skal have deres første program, andres er ok, nogle elementer giver ikke point, men heller ikke straf</a:t>
            </a:r>
          </a:p>
          <a:p>
            <a:pPr lvl="1"/>
            <a:r>
              <a:rPr lang="da-DK" dirty="0"/>
              <a:t>Designkriterie: Så nemt som muligt for alle!</a:t>
            </a:r>
          </a:p>
          <a:p>
            <a:pPr lvl="1"/>
            <a:r>
              <a:rPr lang="da-DK" dirty="0"/>
              <a:t>Opstart: Efter Danish Cup</a:t>
            </a:r>
          </a:p>
          <a:p>
            <a:pPr lvl="1"/>
            <a:r>
              <a:rPr lang="da-DK" dirty="0"/>
              <a:t>Ekstra træning inden stævnet</a:t>
            </a:r>
          </a:p>
        </p:txBody>
      </p:sp>
    </p:spTree>
    <p:extLst>
      <p:ext uri="{BB962C8B-B14F-4D97-AF65-F5344CB8AC3E}">
        <p14:creationId xmlns:p14="http://schemas.microsoft.com/office/powerpoint/2010/main" val="203649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D0374-F20B-F744-CE32-C3F1EDFF7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Tidsplan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09652-D2DD-25B3-669C-6076B0B0D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28382" cy="4351338"/>
          </a:xfrm>
        </p:spPr>
        <p:txBody>
          <a:bodyPr/>
          <a:lstStyle/>
          <a:p>
            <a:r>
              <a:rPr lang="da-DK" dirty="0"/>
              <a:t>FRISK løbere på gulvet:</a:t>
            </a:r>
          </a:p>
          <a:p>
            <a:pPr lvl="1"/>
            <a:r>
              <a:rPr lang="da-DK" dirty="0"/>
              <a:t>fredag, lørdag og søndag</a:t>
            </a:r>
          </a:p>
          <a:p>
            <a:r>
              <a:rPr lang="da-DK" dirty="0"/>
              <a:t>Åbningsceremoni lørdag d. 6/12 kl. 14.00</a:t>
            </a:r>
          </a:p>
          <a:p>
            <a:r>
              <a:rPr lang="da-DK" dirty="0"/>
              <a:t>Præmieoverrækkelser alle dage </a:t>
            </a:r>
          </a:p>
          <a:p>
            <a:r>
              <a:rPr lang="da-DK" dirty="0"/>
              <a:t>Den præcise tidsplan: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E0274A-0771-6D64-FA5E-7600F608B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741" y="1690688"/>
            <a:ext cx="6424217" cy="35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68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874B2-6331-C2A9-A7BB-46554003B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Løbere og rækker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95CBC4-9BED-4A1B-2982-F5A75864E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10733"/>
            <a:ext cx="10515600" cy="3981121"/>
          </a:xfrm>
        </p:spPr>
      </p:pic>
    </p:spTree>
    <p:extLst>
      <p:ext uri="{BB962C8B-B14F-4D97-AF65-F5344CB8AC3E}">
        <p14:creationId xmlns:p14="http://schemas.microsoft.com/office/powerpoint/2010/main" val="1674984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493</TotalTime>
  <Words>399</Words>
  <Application>Microsoft Office PowerPoint</Application>
  <PresentationFormat>Widescreen</PresentationFormat>
  <Paragraphs>114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Wingdings</vt:lpstr>
      <vt:lpstr>Office Theme</vt:lpstr>
      <vt:lpstr>PowerPoint Presentation</vt:lpstr>
      <vt:lpstr>Tallinn forældremøde </vt:lpstr>
      <vt:lpstr>Lidt om stævnet</vt:lpstr>
      <vt:lpstr>Lidt om stævnet</vt:lpstr>
      <vt:lpstr>Løbere fra FRISK</vt:lpstr>
      <vt:lpstr>Trænere fra FRISK</vt:lpstr>
      <vt:lpstr>Programmer</vt:lpstr>
      <vt:lpstr>Tidsplan</vt:lpstr>
      <vt:lpstr>Løbere og rækker</vt:lpstr>
      <vt:lpstr>Fredag d. 5. december </vt:lpstr>
      <vt:lpstr>Lørdag d. 6. december </vt:lpstr>
      <vt:lpstr>Søndag d. 7. december </vt:lpstr>
      <vt:lpstr>FRISK på tur</vt:lpstr>
      <vt:lpstr>Tips og tricks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Christina Lassen-Andersen</dc:creator>
  <cp:lastModifiedBy>Christina Lassen-Andersen</cp:lastModifiedBy>
  <cp:revision>2</cp:revision>
  <dcterms:created xsi:type="dcterms:W3CDTF">2025-10-28T10:12:21Z</dcterms:created>
  <dcterms:modified xsi:type="dcterms:W3CDTF">2025-11-01T16:28:35Z</dcterms:modified>
</cp:coreProperties>
</file>