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Lassen-Andersen" userId="ab46263a2f913d28" providerId="LiveId" clId="{D61AA0F1-8998-4640-B38E-7CFE5E39A250}"/>
    <pc:docChg chg="undo custSel addSld delSld modSld">
      <pc:chgData name="Christina Lassen-Andersen" userId="ab46263a2f913d28" providerId="LiveId" clId="{D61AA0F1-8998-4640-B38E-7CFE5E39A250}" dt="2025-12-03T13:42:57.828" v="44" actId="47"/>
      <pc:docMkLst>
        <pc:docMk/>
      </pc:docMkLst>
      <pc:sldChg chg="del">
        <pc:chgData name="Christina Lassen-Andersen" userId="ab46263a2f913d28" providerId="LiveId" clId="{D61AA0F1-8998-4640-B38E-7CFE5E39A250}" dt="2025-12-03T13:38:32.977" v="0" actId="47"/>
        <pc:sldMkLst>
          <pc:docMk/>
          <pc:sldMk cId="1138643838" sldId="257"/>
        </pc:sldMkLst>
      </pc:sldChg>
      <pc:sldChg chg="del">
        <pc:chgData name="Christina Lassen-Andersen" userId="ab46263a2f913d28" providerId="LiveId" clId="{D61AA0F1-8998-4640-B38E-7CFE5E39A250}" dt="2025-12-03T13:38:34.611" v="1" actId="47"/>
        <pc:sldMkLst>
          <pc:docMk/>
          <pc:sldMk cId="3823497615" sldId="258"/>
        </pc:sldMkLst>
      </pc:sldChg>
      <pc:sldChg chg="del">
        <pc:chgData name="Christina Lassen-Andersen" userId="ab46263a2f913d28" providerId="LiveId" clId="{D61AA0F1-8998-4640-B38E-7CFE5E39A250}" dt="2025-12-03T13:38:35.570" v="2" actId="47"/>
        <pc:sldMkLst>
          <pc:docMk/>
          <pc:sldMk cId="4243102875" sldId="259"/>
        </pc:sldMkLst>
      </pc:sldChg>
      <pc:sldChg chg="del">
        <pc:chgData name="Christina Lassen-Andersen" userId="ab46263a2f913d28" providerId="LiveId" clId="{D61AA0F1-8998-4640-B38E-7CFE5E39A250}" dt="2025-12-03T13:38:36.653" v="3" actId="47"/>
        <pc:sldMkLst>
          <pc:docMk/>
          <pc:sldMk cId="2316236741" sldId="260"/>
        </pc:sldMkLst>
      </pc:sldChg>
      <pc:sldChg chg="del">
        <pc:chgData name="Christina Lassen-Andersen" userId="ab46263a2f913d28" providerId="LiveId" clId="{D61AA0F1-8998-4640-B38E-7CFE5E39A250}" dt="2025-12-03T13:38:37.619" v="4" actId="47"/>
        <pc:sldMkLst>
          <pc:docMk/>
          <pc:sldMk cId="1824349432" sldId="261"/>
        </pc:sldMkLst>
      </pc:sldChg>
      <pc:sldChg chg="del">
        <pc:chgData name="Christina Lassen-Andersen" userId="ab46263a2f913d28" providerId="LiveId" clId="{D61AA0F1-8998-4640-B38E-7CFE5E39A250}" dt="2025-12-03T13:40:34.829" v="18" actId="47"/>
        <pc:sldMkLst>
          <pc:docMk/>
          <pc:sldMk cId="4029238068" sldId="262"/>
        </pc:sldMkLst>
      </pc:sldChg>
      <pc:sldChg chg="addSp modSp mod">
        <pc:chgData name="Christina Lassen-Andersen" userId="ab46263a2f913d28" providerId="LiveId" clId="{D61AA0F1-8998-4640-B38E-7CFE5E39A250}" dt="2025-12-03T13:42:53.276" v="43" actId="1076"/>
        <pc:sldMkLst>
          <pc:docMk/>
          <pc:sldMk cId="1852389639" sldId="263"/>
        </pc:sldMkLst>
        <pc:picChg chg="mod modCrop">
          <ac:chgData name="Christina Lassen-Andersen" userId="ab46263a2f913d28" providerId="LiveId" clId="{D61AA0F1-8998-4640-B38E-7CFE5E39A250}" dt="2025-12-03T13:42:30.979" v="40" actId="732"/>
          <ac:picMkLst>
            <pc:docMk/>
            <pc:sldMk cId="1852389639" sldId="263"/>
            <ac:picMk id="11" creationId="{15CEE793-465A-5110-6702-4B3C58A0999C}"/>
          </ac:picMkLst>
        </pc:picChg>
        <pc:picChg chg="add mod">
          <ac:chgData name="Christina Lassen-Andersen" userId="ab46263a2f913d28" providerId="LiveId" clId="{D61AA0F1-8998-4640-B38E-7CFE5E39A250}" dt="2025-12-03T13:42:53.276" v="43" actId="1076"/>
          <ac:picMkLst>
            <pc:docMk/>
            <pc:sldMk cId="1852389639" sldId="263"/>
            <ac:picMk id="12" creationId="{4A43992C-185E-B292-F761-01C0EF33CE7A}"/>
          </ac:picMkLst>
        </pc:picChg>
      </pc:sldChg>
      <pc:sldChg chg="del">
        <pc:chgData name="Christina Lassen-Andersen" userId="ab46263a2f913d28" providerId="LiveId" clId="{D61AA0F1-8998-4640-B38E-7CFE5E39A250}" dt="2025-12-03T13:38:39.386" v="6" actId="47"/>
        <pc:sldMkLst>
          <pc:docMk/>
          <pc:sldMk cId="1625209619" sldId="264"/>
        </pc:sldMkLst>
      </pc:sldChg>
      <pc:sldChg chg="addSp delSp modSp mod">
        <pc:chgData name="Christina Lassen-Andersen" userId="ab46263a2f913d28" providerId="LiveId" clId="{D61AA0F1-8998-4640-B38E-7CFE5E39A250}" dt="2025-12-03T13:40:07.387" v="15" actId="14100"/>
        <pc:sldMkLst>
          <pc:docMk/>
          <pc:sldMk cId="3031668496" sldId="265"/>
        </pc:sldMkLst>
        <pc:spChg chg="add del mod">
          <ac:chgData name="Christina Lassen-Andersen" userId="ab46263a2f913d28" providerId="LiveId" clId="{D61AA0F1-8998-4640-B38E-7CFE5E39A250}" dt="2025-12-03T13:38:50.673" v="9" actId="478"/>
          <ac:spMkLst>
            <pc:docMk/>
            <pc:sldMk cId="3031668496" sldId="265"/>
            <ac:spMk id="3" creationId="{F5C8AD65-2741-7C2C-0646-A6646F61427C}"/>
          </ac:spMkLst>
        </pc:spChg>
        <pc:spChg chg="mod">
          <ac:chgData name="Christina Lassen-Andersen" userId="ab46263a2f913d28" providerId="LiveId" clId="{D61AA0F1-8998-4640-B38E-7CFE5E39A250}" dt="2025-12-03T13:40:02.761" v="14" actId="1076"/>
          <ac:spMkLst>
            <pc:docMk/>
            <pc:sldMk cId="3031668496" sldId="265"/>
            <ac:spMk id="6" creationId="{8296969B-1C1E-6EEB-D56F-D1B744F8376B}"/>
          </ac:spMkLst>
        </pc:spChg>
        <pc:spChg chg="mod">
          <ac:chgData name="Christina Lassen-Andersen" userId="ab46263a2f913d28" providerId="LiveId" clId="{D61AA0F1-8998-4640-B38E-7CFE5E39A250}" dt="2025-12-03T13:40:02.761" v="14" actId="1076"/>
          <ac:spMkLst>
            <pc:docMk/>
            <pc:sldMk cId="3031668496" sldId="265"/>
            <ac:spMk id="7" creationId="{E37F2580-1D6F-70F3-D8FC-C8A1EFADF72C}"/>
          </ac:spMkLst>
        </pc:spChg>
        <pc:spChg chg="mod">
          <ac:chgData name="Christina Lassen-Andersen" userId="ab46263a2f913d28" providerId="LiveId" clId="{D61AA0F1-8998-4640-B38E-7CFE5E39A250}" dt="2025-12-03T13:40:02.761" v="14" actId="1076"/>
          <ac:spMkLst>
            <pc:docMk/>
            <pc:sldMk cId="3031668496" sldId="265"/>
            <ac:spMk id="8" creationId="{AAC73BC1-11A4-72C5-5D19-D444EB215AE5}"/>
          </ac:spMkLst>
        </pc:spChg>
        <pc:spChg chg="mod">
          <ac:chgData name="Christina Lassen-Andersen" userId="ab46263a2f913d28" providerId="LiveId" clId="{D61AA0F1-8998-4640-B38E-7CFE5E39A250}" dt="2025-12-03T13:40:07.387" v="15" actId="14100"/>
          <ac:spMkLst>
            <pc:docMk/>
            <pc:sldMk cId="3031668496" sldId="265"/>
            <ac:spMk id="9" creationId="{CACA089D-F8E7-4780-7F2A-A328D16432A4}"/>
          </ac:spMkLst>
        </pc:spChg>
        <pc:spChg chg="del mod">
          <ac:chgData name="Christina Lassen-Andersen" userId="ab46263a2f913d28" providerId="LiveId" clId="{D61AA0F1-8998-4640-B38E-7CFE5E39A250}" dt="2025-12-03T13:39:25.521" v="12" actId="478"/>
          <ac:spMkLst>
            <pc:docMk/>
            <pc:sldMk cId="3031668496" sldId="265"/>
            <ac:spMk id="12" creationId="{7A624F6F-FB9E-82CC-FD52-9DE615810D9A}"/>
          </ac:spMkLst>
        </pc:spChg>
        <pc:picChg chg="del">
          <ac:chgData name="Christina Lassen-Andersen" userId="ab46263a2f913d28" providerId="LiveId" clId="{D61AA0F1-8998-4640-B38E-7CFE5E39A250}" dt="2025-12-03T13:38:46.563" v="8" actId="478"/>
          <ac:picMkLst>
            <pc:docMk/>
            <pc:sldMk cId="3031668496" sldId="265"/>
            <ac:picMk id="5" creationId="{33E20788-1336-EDB0-F718-E177434081B7}"/>
          </ac:picMkLst>
        </pc:picChg>
        <pc:picChg chg="add mod">
          <ac:chgData name="Christina Lassen-Andersen" userId="ab46263a2f913d28" providerId="LiveId" clId="{D61AA0F1-8998-4640-B38E-7CFE5E39A250}" dt="2025-12-03T13:39:54.436" v="13" actId="1076"/>
          <ac:picMkLst>
            <pc:docMk/>
            <pc:sldMk cId="3031668496" sldId="265"/>
            <ac:picMk id="10" creationId="{766623E2-68D9-EE71-CE1F-E2C9340BD0F7}"/>
          </ac:picMkLst>
        </pc:picChg>
      </pc:sldChg>
      <pc:sldChg chg="del">
        <pc:chgData name="Christina Lassen-Andersen" userId="ab46263a2f913d28" providerId="LiveId" clId="{D61AA0F1-8998-4640-B38E-7CFE5E39A250}" dt="2025-12-03T13:40:34.308" v="17" actId="47"/>
        <pc:sldMkLst>
          <pc:docMk/>
          <pc:sldMk cId="3491170782" sldId="266"/>
        </pc:sldMkLst>
      </pc:sldChg>
      <pc:sldChg chg="del">
        <pc:chgData name="Christina Lassen-Andersen" userId="ab46263a2f913d28" providerId="LiveId" clId="{D61AA0F1-8998-4640-B38E-7CFE5E39A250}" dt="2025-12-03T13:38:38.467" v="5" actId="47"/>
        <pc:sldMkLst>
          <pc:docMk/>
          <pc:sldMk cId="4000904683" sldId="267"/>
        </pc:sldMkLst>
      </pc:sldChg>
      <pc:sldChg chg="addSp delSp modSp mod">
        <pc:chgData name="Christina Lassen-Andersen" userId="ab46263a2f913d28" providerId="LiveId" clId="{D61AA0F1-8998-4640-B38E-7CFE5E39A250}" dt="2025-12-03T13:41:45.672" v="31" actId="1076"/>
        <pc:sldMkLst>
          <pc:docMk/>
          <pc:sldMk cId="2572336786" sldId="268"/>
        </pc:sldMkLst>
        <pc:spChg chg="mod">
          <ac:chgData name="Christina Lassen-Andersen" userId="ab46263a2f913d28" providerId="LiveId" clId="{D61AA0F1-8998-4640-B38E-7CFE5E39A250}" dt="2025-12-03T13:41:42.253" v="30" actId="1076"/>
          <ac:spMkLst>
            <pc:docMk/>
            <pc:sldMk cId="2572336786" sldId="268"/>
            <ac:spMk id="7" creationId="{AAADED2E-4AF9-7F55-5C4A-15F767D689BD}"/>
          </ac:spMkLst>
        </pc:spChg>
        <pc:spChg chg="mod">
          <ac:chgData name="Christina Lassen-Andersen" userId="ab46263a2f913d28" providerId="LiveId" clId="{D61AA0F1-8998-4640-B38E-7CFE5E39A250}" dt="2025-12-03T13:41:42.253" v="30" actId="1076"/>
          <ac:spMkLst>
            <pc:docMk/>
            <pc:sldMk cId="2572336786" sldId="268"/>
            <ac:spMk id="8" creationId="{B8F0C28B-A73B-9E72-2C12-A1223F4DE54A}"/>
          </ac:spMkLst>
        </pc:spChg>
        <pc:spChg chg="mod">
          <ac:chgData name="Christina Lassen-Andersen" userId="ab46263a2f913d28" providerId="LiveId" clId="{D61AA0F1-8998-4640-B38E-7CFE5E39A250}" dt="2025-12-03T13:41:42.253" v="30" actId="1076"/>
          <ac:spMkLst>
            <pc:docMk/>
            <pc:sldMk cId="2572336786" sldId="268"/>
            <ac:spMk id="9" creationId="{A5AF234F-2FB1-9959-7B05-81ED9088B68E}"/>
          </ac:spMkLst>
        </pc:spChg>
        <pc:spChg chg="mod">
          <ac:chgData name="Christina Lassen-Andersen" userId="ab46263a2f913d28" providerId="LiveId" clId="{D61AA0F1-8998-4640-B38E-7CFE5E39A250}" dt="2025-12-03T13:41:42.253" v="30" actId="1076"/>
          <ac:spMkLst>
            <pc:docMk/>
            <pc:sldMk cId="2572336786" sldId="268"/>
            <ac:spMk id="10" creationId="{C70F1BE7-3FB6-BBDF-EBFA-355835C6B811}"/>
          </ac:spMkLst>
        </pc:spChg>
        <pc:picChg chg="add mod">
          <ac:chgData name="Christina Lassen-Andersen" userId="ab46263a2f913d28" providerId="LiveId" clId="{D61AA0F1-8998-4640-B38E-7CFE5E39A250}" dt="2025-12-03T13:41:45.672" v="31" actId="1076"/>
          <ac:picMkLst>
            <pc:docMk/>
            <pc:sldMk cId="2572336786" sldId="268"/>
            <ac:picMk id="4" creationId="{05EB3A97-5D2B-9DD0-D2A8-88E059B20C61}"/>
          </ac:picMkLst>
        </pc:picChg>
        <pc:picChg chg="del">
          <ac:chgData name="Christina Lassen-Andersen" userId="ab46263a2f913d28" providerId="LiveId" clId="{D61AA0F1-8998-4640-B38E-7CFE5E39A250}" dt="2025-12-03T13:40:41.130" v="20" actId="478"/>
          <ac:picMkLst>
            <pc:docMk/>
            <pc:sldMk cId="2572336786" sldId="268"/>
            <ac:picMk id="5" creationId="{E32D3B57-FB32-C380-22C2-789439F97F9A}"/>
          </ac:picMkLst>
        </pc:picChg>
      </pc:sldChg>
      <pc:sldChg chg="modSp add del mod">
        <pc:chgData name="Christina Lassen-Andersen" userId="ab46263a2f913d28" providerId="LiveId" clId="{D61AA0F1-8998-4640-B38E-7CFE5E39A250}" dt="2025-12-03T13:42:57.828" v="44" actId="47"/>
        <pc:sldMkLst>
          <pc:docMk/>
          <pc:sldMk cId="675905319" sldId="269"/>
        </pc:sldMkLst>
        <pc:picChg chg="mod modCrop">
          <ac:chgData name="Christina Lassen-Andersen" userId="ab46263a2f913d28" providerId="LiveId" clId="{D61AA0F1-8998-4640-B38E-7CFE5E39A250}" dt="2025-12-03T13:42:43.356" v="41" actId="732"/>
          <ac:picMkLst>
            <pc:docMk/>
            <pc:sldMk cId="675905319" sldId="269"/>
            <ac:picMk id="11" creationId="{15CEE793-465A-5110-6702-4B3C58A0999C}"/>
          </ac:picMkLst>
        </pc:picChg>
      </pc:sldChg>
      <pc:sldChg chg="del">
        <pc:chgData name="Christina Lassen-Andersen" userId="ab46263a2f913d28" providerId="LiveId" clId="{D61AA0F1-8998-4640-B38E-7CFE5E39A250}" dt="2025-12-03T13:41:54.863" v="32" actId="47"/>
        <pc:sldMkLst>
          <pc:docMk/>
          <pc:sldMk cId="2610196677" sldId="269"/>
        </pc:sldMkLst>
      </pc:sldChg>
      <pc:sldChg chg="del">
        <pc:chgData name="Christina Lassen-Andersen" userId="ab46263a2f913d28" providerId="LiveId" clId="{D61AA0F1-8998-4640-B38E-7CFE5E39A250}" dt="2025-12-03T13:41:57.038" v="34" actId="47"/>
        <pc:sldMkLst>
          <pc:docMk/>
          <pc:sldMk cId="4086230646" sldId="270"/>
        </pc:sldMkLst>
      </pc:sldChg>
      <pc:sldChg chg="del">
        <pc:chgData name="Christina Lassen-Andersen" userId="ab46263a2f913d28" providerId="LiveId" clId="{D61AA0F1-8998-4640-B38E-7CFE5E39A250}" dt="2025-12-03T13:41:57.952" v="35" actId="47"/>
        <pc:sldMkLst>
          <pc:docMk/>
          <pc:sldMk cId="2714815158" sldId="271"/>
        </pc:sldMkLst>
      </pc:sldChg>
      <pc:sldChg chg="del">
        <pc:chgData name="Christina Lassen-Andersen" userId="ab46263a2f913d28" providerId="LiveId" clId="{D61AA0F1-8998-4640-B38E-7CFE5E39A250}" dt="2025-12-03T13:41:59.106" v="36" actId="47"/>
        <pc:sldMkLst>
          <pc:docMk/>
          <pc:sldMk cId="3529933175" sldId="272"/>
        </pc:sldMkLst>
      </pc:sldChg>
      <pc:sldChg chg="del">
        <pc:chgData name="Christina Lassen-Andersen" userId="ab46263a2f913d28" providerId="LiveId" clId="{D61AA0F1-8998-4640-B38E-7CFE5E39A250}" dt="2025-12-03T13:42:00.062" v="37" actId="47"/>
        <pc:sldMkLst>
          <pc:docMk/>
          <pc:sldMk cId="1910226929" sldId="273"/>
        </pc:sldMkLst>
      </pc:sldChg>
      <pc:sldChg chg="add del">
        <pc:chgData name="Christina Lassen-Andersen" userId="ab46263a2f913d28" providerId="LiveId" clId="{D61AA0F1-8998-4640-B38E-7CFE5E39A250}" dt="2025-12-03T13:41:55.963" v="33" actId="47"/>
        <pc:sldMkLst>
          <pc:docMk/>
          <pc:sldMk cId="2339537516" sldId="274"/>
        </pc:sldMkLst>
      </pc:sldChg>
      <pc:sldChg chg="add del">
        <pc:chgData name="Christina Lassen-Andersen" userId="ab46263a2f913d28" providerId="LiveId" clId="{D61AA0F1-8998-4640-B38E-7CFE5E39A250}" dt="2025-12-03T13:40:31.617" v="16" actId="47"/>
        <pc:sldMkLst>
          <pc:docMk/>
          <pc:sldMk cId="3022300520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7A9F6-0CEA-F306-D6D5-48219B444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E44F9-806C-BD88-95EA-ED930ECF7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B6F5C-58C1-4437-1E1A-1C478AD16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FE3D1-DB1D-D58A-1D1A-8DA74DBE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867E5-6D09-6855-32AC-3B9D2481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454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2697D-662C-836D-F962-2A063342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BD806-0AF1-CDDB-98DD-9FF72E8DE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65933-348C-386A-540C-98624389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C8D86-FA7A-DF92-9402-519FEEB3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4EE30-67C7-2A6E-45A9-873BCAB1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959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BFA0B0-1ED7-9452-8BED-EC8B73C5C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CE7A39-40C1-D87F-8E0E-9A4ECF294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CB2F1-4C0C-B5FD-D9DF-32D0ACA1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32C42-FA0A-EBEE-52A6-438DA2E74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CF31F-643E-34E5-BD2B-6D3D07811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84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D7EC2-4C4F-D02A-3F94-368F46998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C3D11-84B9-182B-36C0-A22EBE202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E961E-EF64-C949-23BD-289BCEBE8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F9FC8-1CD6-2613-FD49-274B3BBA9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EA7DF-0848-63C6-D6F0-A076BB98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50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B70BB-7955-813E-ECF9-F9CF1F060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CF7AA-5BDF-1E59-CF40-9E77E3E9B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3D18D-358A-8780-7C69-798E7330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56ABC-82A7-D5ED-495E-D30950EEB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A2BBB-2C75-5C08-B79C-4FFD63CA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37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17830-0F88-CB41-85E3-08EC4FB0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58EF8-5F59-13C1-7505-3361CEA92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E3672-A3A0-A1AF-CFC5-6D4AEA0C7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D400A-F3F0-BC74-D36D-83BD98C3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36478-C1DE-4F3A-6635-9E741A4D5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F2A30-C0F9-8D59-F0A5-53BDACB18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925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AB004-231A-8009-98BE-A970DA309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449AE-CF97-2D2B-4076-B7DA43DDF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D31F1-D813-4CF0-A118-10F8660F6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AD00D-0B29-775E-64E9-E78DD614C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11CC13-28EC-7AAC-ECF2-6F602BD2A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D1926E-806B-7995-6054-51AD4FF6C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BD628-5EBC-9192-9458-14D6B182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110FBF-8D17-9028-CEA0-EE75A4C6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102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43911-9835-34E0-2AE3-E2FC1804F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9682B-D838-3921-8570-5A7FAC623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285D34-EF20-F1D0-3E97-7C9DA1C1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B7276-B5FD-F9DE-C596-98685C55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574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0051B-7786-164C-ECC2-9F038BDA3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E18019-41CC-96CA-3475-16C131D7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D16D8-7980-FFE7-BC0E-335F81DE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25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BBD5A-9723-C454-3511-DB2461C7F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A8FC-413B-778F-BF61-FE153243C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ECE5C-AD2D-A281-8BD1-AB706BECD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62860-4418-F29D-7821-7A1C4DE97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51693-6C9C-6E1B-173D-FCDF0A761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F6A97-BEEF-6AD9-3E78-824B195A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954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42C09-982B-0A72-1A0A-C234016C0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089F32-E478-239A-0BF8-3619F1A4C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7095B1-7CC1-67B7-E909-C47CC966C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1514C-24CA-7E0C-DDA1-9C0484571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336EB-131A-40B7-C4E7-C047766E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ACB1F-0062-799F-5056-4F9C6802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11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72DE9-57AA-83E6-065A-125F2769B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26E77-E612-8A99-04DB-5350F58D5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05EA2-061B-4FB5-2558-768F8446A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ECEB9C-5DC9-4856-A0EB-DDA312F5CDF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D45D4-7FBE-C1FB-A3C9-3154BA3924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0D99F-3DFB-DC85-FFEF-7B04770BB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E3FD71-5A63-4442-8113-95FAAF60E60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0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84A21-2110-AAEC-AA67-3948F80F8F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276" y="1122363"/>
            <a:ext cx="9144000" cy="2387600"/>
          </a:xfrm>
        </p:spPr>
        <p:txBody>
          <a:bodyPr/>
          <a:lstStyle/>
          <a:p>
            <a:r>
              <a:rPr lang="da-DK" dirty="0"/>
              <a:t>Tallinn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B42A9C-9600-B369-B6D2-984B1092E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2276" y="3602038"/>
            <a:ext cx="9144000" cy="1655762"/>
          </a:xfrm>
        </p:spPr>
        <p:txBody>
          <a:bodyPr/>
          <a:lstStyle/>
          <a:p>
            <a:r>
              <a:rPr lang="da-DK" dirty="0"/>
              <a:t>Deltagere og tidsplan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C1134082-7683-9F68-6B0A-A01822FC5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5020" y="1931077"/>
            <a:ext cx="3329343" cy="299584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E650302-6A1E-7AF2-DA2F-3C30AD7B7F01}"/>
              </a:ext>
            </a:extLst>
          </p:cNvPr>
          <p:cNvSpPr/>
          <p:nvPr/>
        </p:nvSpPr>
        <p:spPr>
          <a:xfrm>
            <a:off x="8967426" y="1122363"/>
            <a:ext cx="1822494" cy="8087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Opdateret 3/12</a:t>
            </a:r>
          </a:p>
        </p:txBody>
      </p:sp>
    </p:spTree>
    <p:extLst>
      <p:ext uri="{BB962C8B-B14F-4D97-AF65-F5344CB8AC3E}">
        <p14:creationId xmlns:p14="http://schemas.microsoft.com/office/powerpoint/2010/main" val="136203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8D0F-0A05-B065-C456-5AD74389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FREDAG 5/12</a:t>
            </a:r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DB7E04E9-8D62-714C-F08B-CA0F8737DDB4}"/>
              </a:ext>
            </a:extLst>
          </p:cNvPr>
          <p:cNvSpPr/>
          <p:nvPr/>
        </p:nvSpPr>
        <p:spPr>
          <a:xfrm>
            <a:off x="8749880" y="926331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35051"/>
              <a:gd name="adj4" fmla="val 6286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Anbefalet mødetid</a:t>
            </a:r>
          </a:p>
          <a:p>
            <a:pPr algn="ctr"/>
            <a:r>
              <a:rPr lang="da-DK" sz="1000" dirty="0">
                <a:solidFill>
                  <a:schemeClr val="tx1"/>
                </a:solidFill>
              </a:rPr>
              <a:t> i hallen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0971301B-37E5-7489-B2E4-20002D30EA40}"/>
              </a:ext>
            </a:extLst>
          </p:cNvPr>
          <p:cNvSpPr/>
          <p:nvPr/>
        </p:nvSpPr>
        <p:spPr>
          <a:xfrm>
            <a:off x="9611710" y="923703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67899"/>
              <a:gd name="adj4" fmla="val 4123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 err="1">
                <a:solidFill>
                  <a:schemeClr val="tx1"/>
                </a:solidFill>
              </a:rPr>
              <a:t>Opvarm-nings</a:t>
            </a:r>
            <a:r>
              <a:rPr lang="da-DK" sz="1000" dirty="0">
                <a:solidFill>
                  <a:schemeClr val="tx1"/>
                </a:solidFill>
              </a:rPr>
              <a:t>- gruppe start tid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FF234D61-6129-4A4A-6B2A-CB38F3EFDFC4}"/>
              </a:ext>
            </a:extLst>
          </p:cNvPr>
          <p:cNvSpPr/>
          <p:nvPr/>
        </p:nvSpPr>
        <p:spPr>
          <a:xfrm>
            <a:off x="10445180" y="923703"/>
            <a:ext cx="758258" cy="1017501"/>
          </a:xfrm>
          <a:prstGeom prst="borderCallout1">
            <a:avLst>
              <a:gd name="adj1" fmla="val 109358"/>
              <a:gd name="adj2" fmla="val 23717"/>
              <a:gd name="adj3" fmla="val 130713"/>
              <a:gd name="adj4" fmla="val 1795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Forventet tid på gulvet</a:t>
            </a:r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DA9453D1-123E-1EDD-681D-145E91B77899}"/>
              </a:ext>
            </a:extLst>
          </p:cNvPr>
          <p:cNvSpPr/>
          <p:nvPr/>
        </p:nvSpPr>
        <p:spPr>
          <a:xfrm>
            <a:off x="11278650" y="923703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30712"/>
              <a:gd name="adj4" fmla="val -38601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Præmie-overræk-</a:t>
            </a:r>
            <a:r>
              <a:rPr lang="da-DK" sz="1000" dirty="0" err="1">
                <a:solidFill>
                  <a:schemeClr val="tx1"/>
                </a:solidFill>
              </a:rPr>
              <a:t>kelse</a:t>
            </a:r>
            <a:endParaRPr lang="da-DK" sz="1000" dirty="0">
              <a:solidFill>
                <a:schemeClr val="tx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CEE793-465A-5110-6702-4B3C58A099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" b="33431"/>
          <a:stretch/>
        </p:blipFill>
        <p:spPr>
          <a:xfrm>
            <a:off x="376694" y="2194350"/>
            <a:ext cx="11438611" cy="27749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43992C-185E-B292-F761-01C0EF33CE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203" b="-1062"/>
          <a:stretch/>
        </p:blipFill>
        <p:spPr>
          <a:xfrm>
            <a:off x="376693" y="4951796"/>
            <a:ext cx="11438611" cy="53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8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llout: Line 5">
            <a:extLst>
              <a:ext uri="{FF2B5EF4-FFF2-40B4-BE49-F238E27FC236}">
                <a16:creationId xmlns:a16="http://schemas.microsoft.com/office/drawing/2014/main" id="{8296969B-1C1E-6EEB-D56F-D1B744F8376B}"/>
              </a:ext>
            </a:extLst>
          </p:cNvPr>
          <p:cNvSpPr/>
          <p:nvPr/>
        </p:nvSpPr>
        <p:spPr>
          <a:xfrm>
            <a:off x="8445901" y="1908647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35051"/>
              <a:gd name="adj4" fmla="val 111100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Anbefalet mødetid</a:t>
            </a:r>
          </a:p>
          <a:p>
            <a:pPr algn="ctr"/>
            <a:r>
              <a:rPr lang="da-DK" sz="1000" dirty="0">
                <a:solidFill>
                  <a:schemeClr val="tx1"/>
                </a:solidFill>
              </a:rPr>
              <a:t> i hallen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E37F2580-1D6F-70F3-D8FC-C8A1EFADF72C}"/>
              </a:ext>
            </a:extLst>
          </p:cNvPr>
          <p:cNvSpPr/>
          <p:nvPr/>
        </p:nvSpPr>
        <p:spPr>
          <a:xfrm>
            <a:off x="9307731" y="1906019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67899"/>
              <a:gd name="adj4" fmla="val 4123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 err="1">
                <a:solidFill>
                  <a:schemeClr val="tx1"/>
                </a:solidFill>
              </a:rPr>
              <a:t>Opvarm-nings</a:t>
            </a:r>
            <a:r>
              <a:rPr lang="da-DK" sz="1000" dirty="0">
                <a:solidFill>
                  <a:schemeClr val="tx1"/>
                </a:solidFill>
              </a:rPr>
              <a:t>- gruppe start tid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AAC73BC1-11A4-72C5-5D19-D444EB215AE5}"/>
              </a:ext>
            </a:extLst>
          </p:cNvPr>
          <p:cNvSpPr/>
          <p:nvPr/>
        </p:nvSpPr>
        <p:spPr>
          <a:xfrm>
            <a:off x="10141201" y="1906019"/>
            <a:ext cx="758258" cy="1017501"/>
          </a:xfrm>
          <a:prstGeom prst="borderCallout1">
            <a:avLst>
              <a:gd name="adj1" fmla="val 109358"/>
              <a:gd name="adj2" fmla="val 23717"/>
              <a:gd name="adj3" fmla="val 130713"/>
              <a:gd name="adj4" fmla="val 1795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Forventet tid på gulvet</a:t>
            </a:r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CACA089D-F8E7-4780-7F2A-A328D16432A4}"/>
              </a:ext>
            </a:extLst>
          </p:cNvPr>
          <p:cNvSpPr/>
          <p:nvPr/>
        </p:nvSpPr>
        <p:spPr>
          <a:xfrm>
            <a:off x="10974671" y="1906019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31332"/>
              <a:gd name="adj4" fmla="val 381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Præmie-overræk-</a:t>
            </a:r>
            <a:r>
              <a:rPr lang="da-DK" sz="1000" dirty="0" err="1">
                <a:solidFill>
                  <a:schemeClr val="tx1"/>
                </a:solidFill>
              </a:rPr>
              <a:t>kelse</a:t>
            </a:r>
            <a:endParaRPr lang="da-DK" sz="1000" dirty="0">
              <a:solidFill>
                <a:schemeClr val="tx1"/>
              </a:solidFill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6694A4D-6887-9C51-26D0-E27D4633A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LØRDAG 6/12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66623E2-68D9-EE71-CE1F-E2C9340BD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50" y="3141480"/>
            <a:ext cx="11545300" cy="143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66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B231B-9040-A429-CEC2-5E7A4DAC1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SØNDAG 7/12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AAADED2E-4AF9-7F55-5C4A-15F767D689BD}"/>
              </a:ext>
            </a:extLst>
          </p:cNvPr>
          <p:cNvSpPr/>
          <p:nvPr/>
        </p:nvSpPr>
        <p:spPr>
          <a:xfrm>
            <a:off x="8251689" y="288248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35051"/>
              <a:gd name="adj4" fmla="val 111100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Anbefalet mødetid</a:t>
            </a:r>
          </a:p>
          <a:p>
            <a:pPr algn="ctr"/>
            <a:r>
              <a:rPr lang="da-DK" sz="1000" dirty="0">
                <a:solidFill>
                  <a:schemeClr val="tx1"/>
                </a:solidFill>
              </a:rPr>
              <a:t> i hallen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B8F0C28B-A73B-9E72-2C12-A1223F4DE54A}"/>
              </a:ext>
            </a:extLst>
          </p:cNvPr>
          <p:cNvSpPr/>
          <p:nvPr/>
        </p:nvSpPr>
        <p:spPr>
          <a:xfrm>
            <a:off x="9113519" y="285620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67899"/>
              <a:gd name="adj4" fmla="val 4123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 err="1">
                <a:solidFill>
                  <a:schemeClr val="tx1"/>
                </a:solidFill>
              </a:rPr>
              <a:t>Opvarm-nings</a:t>
            </a:r>
            <a:r>
              <a:rPr lang="da-DK" sz="1000" dirty="0">
                <a:solidFill>
                  <a:schemeClr val="tx1"/>
                </a:solidFill>
              </a:rPr>
              <a:t>- gruppe start tid</a:t>
            </a:r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A5AF234F-2FB1-9959-7B05-81ED9088B68E}"/>
              </a:ext>
            </a:extLst>
          </p:cNvPr>
          <p:cNvSpPr/>
          <p:nvPr/>
        </p:nvSpPr>
        <p:spPr>
          <a:xfrm>
            <a:off x="9946989" y="285620"/>
            <a:ext cx="758258" cy="1017501"/>
          </a:xfrm>
          <a:prstGeom prst="borderCallout1">
            <a:avLst>
              <a:gd name="adj1" fmla="val 109358"/>
              <a:gd name="adj2" fmla="val 23717"/>
              <a:gd name="adj3" fmla="val 130713"/>
              <a:gd name="adj4" fmla="val 1795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Forventet tid på gulvet</a:t>
            </a:r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C70F1BE7-3FB6-BBDF-EBFA-355835C6B811}"/>
              </a:ext>
            </a:extLst>
          </p:cNvPr>
          <p:cNvSpPr/>
          <p:nvPr/>
        </p:nvSpPr>
        <p:spPr>
          <a:xfrm>
            <a:off x="10780459" y="285620"/>
            <a:ext cx="758258" cy="1017501"/>
          </a:xfrm>
          <a:prstGeom prst="borderCallout1">
            <a:avLst>
              <a:gd name="adj1" fmla="val 107499"/>
              <a:gd name="adj2" fmla="val 53657"/>
              <a:gd name="adj3" fmla="val 140629"/>
              <a:gd name="adj4" fmla="val 1628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000" dirty="0">
                <a:solidFill>
                  <a:schemeClr val="tx1"/>
                </a:solidFill>
              </a:rPr>
              <a:t>Præmie-overræk-</a:t>
            </a:r>
            <a:r>
              <a:rPr lang="da-DK" sz="1000" dirty="0" err="1">
                <a:solidFill>
                  <a:schemeClr val="tx1"/>
                </a:solidFill>
              </a:rPr>
              <a:t>kelse</a:t>
            </a:r>
            <a:endParaRPr lang="da-DK" sz="10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EB3A97-5D2B-9DD0-D2A8-88E059B20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10" y="1593461"/>
            <a:ext cx="11400508" cy="497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36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Tallinn</vt:lpstr>
      <vt:lpstr>FREDAG 5/12</vt:lpstr>
      <vt:lpstr>LØRDAG 6/12</vt:lpstr>
      <vt:lpstr>SØNDAG 7/12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Lassen-Andersen</dc:creator>
  <cp:lastModifiedBy>Christina Lassen-Andersen</cp:lastModifiedBy>
  <cp:revision>2</cp:revision>
  <dcterms:created xsi:type="dcterms:W3CDTF">2025-11-06T10:41:24Z</dcterms:created>
  <dcterms:modified xsi:type="dcterms:W3CDTF">2025-12-03T13:43:05Z</dcterms:modified>
</cp:coreProperties>
</file>