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7" r:id="rId9"/>
    <p:sldId id="264" r:id="rId10"/>
    <p:sldId id="265" r:id="rId11"/>
    <p:sldId id="266" r:id="rId12"/>
    <p:sldId id="262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A9F6-0CEA-F306-D6D5-48219B44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E44F9-806C-BD88-95EA-ED930ECF7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6F5C-58C1-4437-1E1A-1C478AD1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FE3D1-DB1D-D58A-1D1A-8DA74DBE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867E5-6D09-6855-32AC-3B9D248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54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697D-662C-836D-F962-2A063342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BD806-0AF1-CDDB-98DD-9FF72E8DE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5933-348C-386A-540C-98624389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C8D86-FA7A-DF92-9402-519FEEB3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4EE30-67C7-2A6E-45A9-873BCAB1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5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FA0B0-1ED7-9452-8BED-EC8B73C5C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E7A39-40C1-D87F-8E0E-9A4ECF294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CB2F1-4C0C-B5FD-D9DF-32D0ACA1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32C42-FA0A-EBEE-52A6-438DA2E7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CF31F-643E-34E5-BD2B-6D3D0781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8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7EC2-4C4F-D02A-3F94-368F469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3D11-84B9-182B-36C0-A22EBE20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E961E-EF64-C949-23BD-289BCEBE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F9FC8-1CD6-2613-FD49-274B3BBA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EA7DF-0848-63C6-D6F0-A076BB98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50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70BB-7955-813E-ECF9-F9CF1F06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CF7AA-5BDF-1E59-CF40-9E77E3E9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D18D-358A-8780-7C69-798E7330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6ABC-82A7-D5ED-495E-D30950EE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A2BBB-2C75-5C08-B79C-4FFD63CA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637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7830-0F88-CB41-85E3-08EC4FB0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8EF8-5F59-13C1-7505-3361CEA92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E3672-A3A0-A1AF-CFC5-6D4AEA0C7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D400A-F3F0-BC74-D36D-83BD98C3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36478-C1DE-4F3A-6635-9E741A4D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F2A30-C0F9-8D59-F0A5-53BDACB1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25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B004-231A-8009-98BE-A970DA30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449AE-CF97-2D2B-4076-B7DA43DD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D31F1-D813-4CF0-A118-10F8660F6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AD00D-0B29-775E-64E9-E78DD614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1CC13-28EC-7AAC-ECF2-6F602BD2A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1926E-806B-7995-6054-51AD4FF6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BD628-5EBC-9192-9458-14D6B182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10FBF-8D17-9028-CEA0-EE75A4C6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02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3911-9835-34E0-2AE3-E2FC1804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9682B-D838-3921-8570-5A7FAC62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85D34-EF20-F1D0-3E97-7C9DA1C1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B7276-B5FD-F9DE-C596-98685C55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74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0051B-7786-164C-ECC2-9F038BDA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18019-41CC-96CA-3475-16C131D7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D16D8-7980-FFE7-BC0E-335F81DE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2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BD5A-9723-C454-3511-DB2461C7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A8FC-413B-778F-BF61-FE153243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ECE5C-AD2D-A281-8BD1-AB706BEC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62860-4418-F29D-7821-7A1C4DE9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51693-6C9C-6E1B-173D-FCDF0A76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F6A97-BEEF-6AD9-3E78-824B195A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95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2C09-982B-0A72-1A0A-C234016C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89F32-E478-239A-0BF8-3619F1A4C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095B1-7CC1-67B7-E909-C47CC966C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1514C-24CA-7E0C-DDA1-9C048457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336EB-131A-40B7-C4E7-C047766E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ACB1F-0062-799F-5056-4F9C6802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1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72DE9-57AA-83E6-065A-125F2769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26E77-E612-8A99-04DB-5350F58D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5EA2-061B-4FB5-2558-768F8446A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CEB9C-5DC9-4856-A0EB-DDA312F5CDF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D45D4-7FBE-C1FB-A3C9-3154BA392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0D99F-3DFB-DC85-FFEF-7B04770BB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3FD71-5A63-4442-8113-95FAAF60E6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0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4A21-2110-AAEC-AA67-3948F80F8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76" y="1122363"/>
            <a:ext cx="9144000" cy="2387600"/>
          </a:xfrm>
        </p:spPr>
        <p:txBody>
          <a:bodyPr/>
          <a:lstStyle/>
          <a:p>
            <a:r>
              <a:rPr lang="da-DK" dirty="0"/>
              <a:t>Tallinn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42A9C-9600-B369-B6D2-984B1092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2276" y="3602038"/>
            <a:ext cx="9144000" cy="1655762"/>
          </a:xfrm>
        </p:spPr>
        <p:txBody>
          <a:bodyPr/>
          <a:lstStyle/>
          <a:p>
            <a:r>
              <a:rPr lang="da-DK" dirty="0"/>
              <a:t>Deltagere og tidsplan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134082-7683-9F68-6B0A-A01822FC5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5020" y="1931077"/>
            <a:ext cx="3329343" cy="29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: Line 5">
            <a:extLst>
              <a:ext uri="{FF2B5EF4-FFF2-40B4-BE49-F238E27FC236}">
                <a16:creationId xmlns:a16="http://schemas.microsoft.com/office/drawing/2014/main" id="{8296969B-1C1E-6EEB-D56F-D1B744F8376B}"/>
              </a:ext>
            </a:extLst>
          </p:cNvPr>
          <p:cNvSpPr/>
          <p:nvPr/>
        </p:nvSpPr>
        <p:spPr>
          <a:xfrm>
            <a:off x="6025598" y="1574715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35051"/>
              <a:gd name="adj4" fmla="val 1111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Anbefalet mødetid</a:t>
            </a:r>
          </a:p>
          <a:p>
            <a:pPr algn="ctr"/>
            <a:r>
              <a:rPr lang="da-DK" sz="1000" dirty="0">
                <a:solidFill>
                  <a:schemeClr val="tx1"/>
                </a:solidFill>
              </a:rPr>
              <a:t> i hallen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E37F2580-1D6F-70F3-D8FC-C8A1EFADF72C}"/>
              </a:ext>
            </a:extLst>
          </p:cNvPr>
          <p:cNvSpPr/>
          <p:nvPr/>
        </p:nvSpPr>
        <p:spPr>
          <a:xfrm>
            <a:off x="6887428" y="1572087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67899"/>
              <a:gd name="adj4" fmla="val 4123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err="1">
                <a:solidFill>
                  <a:schemeClr val="tx1"/>
                </a:solidFill>
              </a:rPr>
              <a:t>Opvarm-nings</a:t>
            </a:r>
            <a:r>
              <a:rPr lang="da-DK" sz="1000" dirty="0">
                <a:solidFill>
                  <a:schemeClr val="tx1"/>
                </a:solidFill>
              </a:rPr>
              <a:t>- gruppe start tid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AAC73BC1-11A4-72C5-5D19-D444EB215AE5}"/>
              </a:ext>
            </a:extLst>
          </p:cNvPr>
          <p:cNvSpPr/>
          <p:nvPr/>
        </p:nvSpPr>
        <p:spPr>
          <a:xfrm>
            <a:off x="7720898" y="1572087"/>
            <a:ext cx="758258" cy="1017501"/>
          </a:xfrm>
          <a:prstGeom prst="borderCallout1">
            <a:avLst>
              <a:gd name="adj1" fmla="val 109358"/>
              <a:gd name="adj2" fmla="val 23717"/>
              <a:gd name="adj3" fmla="val 130713"/>
              <a:gd name="adj4" fmla="val 179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Forventet tid på gulvet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CACA089D-F8E7-4780-7F2A-A328D16432A4}"/>
              </a:ext>
            </a:extLst>
          </p:cNvPr>
          <p:cNvSpPr/>
          <p:nvPr/>
        </p:nvSpPr>
        <p:spPr>
          <a:xfrm>
            <a:off x="8554368" y="1572087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40629"/>
              <a:gd name="adj4" fmla="val 162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Præmie-overræk-</a:t>
            </a:r>
            <a:r>
              <a:rPr lang="da-DK" sz="1000" dirty="0" err="1">
                <a:solidFill>
                  <a:schemeClr val="tx1"/>
                </a:solidFill>
              </a:rPr>
              <a:t>kelse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694A4D-6887-9C51-26D0-E27D4633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LØRDAG 6/12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E20788-1336-EDB0-F718-E17743408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455" y="2834588"/>
            <a:ext cx="6950042" cy="594412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624F6F-FB9E-82CC-FD52-9DE615810D9A}"/>
              </a:ext>
            </a:extLst>
          </p:cNvPr>
          <p:cNvSpPr/>
          <p:nvPr/>
        </p:nvSpPr>
        <p:spPr>
          <a:xfrm>
            <a:off x="1879250" y="4073810"/>
            <a:ext cx="3985522" cy="102160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OBS: Åbningsceremonien er kl. 15.00!</a:t>
            </a:r>
          </a:p>
        </p:txBody>
      </p:sp>
    </p:spTree>
    <p:extLst>
      <p:ext uri="{BB962C8B-B14F-4D97-AF65-F5344CB8AC3E}">
        <p14:creationId xmlns:p14="http://schemas.microsoft.com/office/powerpoint/2010/main" val="303166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99D38-366C-1A30-506A-E56E4C2E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7" y="2900212"/>
            <a:ext cx="6043184" cy="124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209FD-F161-D775-339E-4407843321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217"/>
          <a:stretch/>
        </p:blipFill>
        <p:spPr>
          <a:xfrm>
            <a:off x="432107" y="4161393"/>
            <a:ext cx="6043184" cy="2106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Dicte B. og Melia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247542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Lørdag d. 6/12</a:t>
            </a:r>
          </a:p>
          <a:p>
            <a:pPr algn="ctr"/>
            <a:r>
              <a:rPr lang="da-DK" dirty="0"/>
              <a:t>Række: 13 – </a:t>
            </a:r>
            <a:r>
              <a:rPr lang="da-DK" dirty="0" err="1"/>
              <a:t>Medi</a:t>
            </a:r>
            <a:r>
              <a:rPr lang="da-DK" dirty="0"/>
              <a:t> </a:t>
            </a:r>
            <a:r>
              <a:rPr lang="da-DK" dirty="0" err="1"/>
              <a:t>Livello</a:t>
            </a:r>
            <a:r>
              <a:rPr lang="da-DK" dirty="0"/>
              <a:t>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247543" y="2347553"/>
            <a:ext cx="3909849" cy="42235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DICTE B.:</a:t>
            </a:r>
          </a:p>
          <a:p>
            <a:r>
              <a:rPr lang="da-DK" dirty="0"/>
              <a:t>Anbefalet mødetidspunkt: 10.14</a:t>
            </a:r>
          </a:p>
          <a:p>
            <a:r>
              <a:rPr lang="da-DK" dirty="0"/>
              <a:t>Opvarmning på gulvet: 10.44</a:t>
            </a:r>
          </a:p>
          <a:p>
            <a:r>
              <a:rPr lang="da-DK" dirty="0" err="1"/>
              <a:t>Ca</a:t>
            </a:r>
            <a:r>
              <a:rPr lang="da-DK" dirty="0"/>
              <a:t> tid på gulvet: 11.03</a:t>
            </a:r>
          </a:p>
          <a:p>
            <a:r>
              <a:rPr lang="da-DK" dirty="0"/>
              <a:t>Præmieoverrækkelse: 14.26</a:t>
            </a:r>
          </a:p>
          <a:p>
            <a:endParaRPr lang="da-DK" dirty="0"/>
          </a:p>
          <a:p>
            <a:r>
              <a:rPr lang="da-DK" dirty="0"/>
              <a:t>MELIA</a:t>
            </a:r>
          </a:p>
          <a:p>
            <a:r>
              <a:rPr lang="da-DK" dirty="0"/>
              <a:t>Anbefalet mødetidspunkt: 10.46</a:t>
            </a:r>
          </a:p>
          <a:p>
            <a:r>
              <a:rPr lang="da-DK" dirty="0"/>
              <a:t>Opvarmning på gulvet: 11.16</a:t>
            </a:r>
          </a:p>
          <a:p>
            <a:r>
              <a:rPr lang="da-DK" dirty="0" err="1"/>
              <a:t>Ca</a:t>
            </a:r>
            <a:r>
              <a:rPr lang="da-DK" dirty="0"/>
              <a:t> tid på gulvet: 11.31</a:t>
            </a:r>
          </a:p>
          <a:p>
            <a:r>
              <a:rPr lang="da-DK" dirty="0"/>
              <a:t>Præmieoverrækkelse: 14.26</a:t>
            </a:r>
          </a:p>
          <a:p>
            <a:endParaRPr lang="da-DK" dirty="0"/>
          </a:p>
          <a:p>
            <a:r>
              <a:rPr lang="da-DK" dirty="0"/>
              <a:t>Antal deltagere i række: 11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01767" y="291328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06055A-C78F-1968-13DA-49C6BC3AE867}"/>
              </a:ext>
            </a:extLst>
          </p:cNvPr>
          <p:cNvSpPr/>
          <p:nvPr/>
        </p:nvSpPr>
        <p:spPr>
          <a:xfrm>
            <a:off x="2249213" y="4975792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A0828C-688C-933E-E5F7-EA6E70FB1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67" y="1616169"/>
            <a:ext cx="6111770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B07E49-F626-CF38-F671-A6ABD93F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98432"/>
            <a:ext cx="6073666" cy="86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Nicoline R.M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7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Lørdag d. 6/12</a:t>
            </a:r>
          </a:p>
          <a:p>
            <a:pPr algn="ctr"/>
            <a:r>
              <a:rPr lang="da-DK" dirty="0"/>
              <a:t>Række: 14 – </a:t>
            </a:r>
            <a:r>
              <a:rPr lang="da-DK" dirty="0" err="1"/>
              <a:t>Medi</a:t>
            </a:r>
            <a:r>
              <a:rPr lang="da-DK" dirty="0"/>
              <a:t> </a:t>
            </a:r>
            <a:r>
              <a:rPr lang="da-DK" dirty="0" err="1"/>
              <a:t>Livello</a:t>
            </a:r>
            <a:r>
              <a:rPr lang="da-DK" dirty="0"/>
              <a:t>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11.19</a:t>
            </a:r>
          </a:p>
          <a:p>
            <a:r>
              <a:rPr lang="da-DK" dirty="0"/>
              <a:t>Opvarmning på gulvet: 11.49</a:t>
            </a:r>
          </a:p>
          <a:p>
            <a:r>
              <a:rPr lang="da-DK" dirty="0" err="1"/>
              <a:t>Ca</a:t>
            </a:r>
            <a:r>
              <a:rPr lang="da-DK" dirty="0"/>
              <a:t> tid på gulvet: 11.59</a:t>
            </a:r>
          </a:p>
          <a:p>
            <a:r>
              <a:rPr lang="da-DK" dirty="0"/>
              <a:t>Præmieoverrækkelse: 14.26</a:t>
            </a:r>
          </a:p>
          <a:p>
            <a:endParaRPr lang="da-DK" dirty="0"/>
          </a:p>
          <a:p>
            <a:r>
              <a:rPr lang="da-DK" dirty="0"/>
              <a:t>Antal deltagere i række: 2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490953" y="3410063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923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231B-9040-A429-CEC2-5E7A4DAC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SØNDAG 7/12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AAADED2E-4AF9-7F55-5C4A-15F767D689BD}"/>
              </a:ext>
            </a:extLst>
          </p:cNvPr>
          <p:cNvSpPr/>
          <p:nvPr/>
        </p:nvSpPr>
        <p:spPr>
          <a:xfrm>
            <a:off x="6876936" y="2066599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35051"/>
              <a:gd name="adj4" fmla="val 1111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Anbefalet mødetid</a:t>
            </a:r>
          </a:p>
          <a:p>
            <a:pPr algn="ctr"/>
            <a:r>
              <a:rPr lang="da-DK" sz="1000" dirty="0">
                <a:solidFill>
                  <a:schemeClr val="tx1"/>
                </a:solidFill>
              </a:rPr>
              <a:t> i hallen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B8F0C28B-A73B-9E72-2C12-A1223F4DE54A}"/>
              </a:ext>
            </a:extLst>
          </p:cNvPr>
          <p:cNvSpPr/>
          <p:nvPr/>
        </p:nvSpPr>
        <p:spPr>
          <a:xfrm>
            <a:off x="7738766" y="2063971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67899"/>
              <a:gd name="adj4" fmla="val 4123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err="1">
                <a:solidFill>
                  <a:schemeClr val="tx1"/>
                </a:solidFill>
              </a:rPr>
              <a:t>Opvarm-nings</a:t>
            </a:r>
            <a:r>
              <a:rPr lang="da-DK" sz="1000" dirty="0">
                <a:solidFill>
                  <a:schemeClr val="tx1"/>
                </a:solidFill>
              </a:rPr>
              <a:t>- gruppe start tid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A5AF234F-2FB1-9959-7B05-81ED9088B68E}"/>
              </a:ext>
            </a:extLst>
          </p:cNvPr>
          <p:cNvSpPr/>
          <p:nvPr/>
        </p:nvSpPr>
        <p:spPr>
          <a:xfrm>
            <a:off x="8572236" y="2063971"/>
            <a:ext cx="758258" cy="1017501"/>
          </a:xfrm>
          <a:prstGeom prst="borderCallout1">
            <a:avLst>
              <a:gd name="adj1" fmla="val 109358"/>
              <a:gd name="adj2" fmla="val 23717"/>
              <a:gd name="adj3" fmla="val 130713"/>
              <a:gd name="adj4" fmla="val 179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Forventet tid på gulvet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C70F1BE7-3FB6-BBDF-EBFA-355835C6B811}"/>
              </a:ext>
            </a:extLst>
          </p:cNvPr>
          <p:cNvSpPr/>
          <p:nvPr/>
        </p:nvSpPr>
        <p:spPr>
          <a:xfrm>
            <a:off x="9405706" y="2063971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40629"/>
              <a:gd name="adj4" fmla="val 162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Præmie-overræk-</a:t>
            </a:r>
            <a:r>
              <a:rPr lang="da-DK" sz="1000" dirty="0" err="1">
                <a:solidFill>
                  <a:schemeClr val="tx1"/>
                </a:solidFill>
              </a:rPr>
              <a:t>kelse</a:t>
            </a:r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D3B57-FB32-C380-22C2-789439F97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30" y="3256275"/>
            <a:ext cx="6911939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3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95DF6-C62E-9AF8-7A68-0D0C3419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6" y="3009863"/>
            <a:ext cx="6073666" cy="838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6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Søndag d. 7/12</a:t>
            </a:r>
          </a:p>
          <a:p>
            <a:pPr algn="ctr"/>
            <a:r>
              <a:rPr lang="da-DK" dirty="0"/>
              <a:t>Række: 1 – </a:t>
            </a:r>
            <a:r>
              <a:rPr lang="da-DK" dirty="0" err="1"/>
              <a:t>Cuccioli</a:t>
            </a:r>
            <a:r>
              <a:rPr lang="da-DK" dirty="0"/>
              <a:t> A </a:t>
            </a:r>
            <a:r>
              <a:rPr lang="da-DK" dirty="0" err="1"/>
              <a:t>Livello</a:t>
            </a:r>
            <a:r>
              <a:rPr lang="da-DK" dirty="0"/>
              <a:t>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9.30</a:t>
            </a:r>
          </a:p>
          <a:p>
            <a:r>
              <a:rPr lang="da-DK" dirty="0"/>
              <a:t>Opvarmning på gulvet: 10.00</a:t>
            </a:r>
          </a:p>
          <a:p>
            <a:r>
              <a:rPr lang="da-DK" dirty="0" err="1"/>
              <a:t>Ca</a:t>
            </a:r>
            <a:r>
              <a:rPr lang="da-DK" dirty="0"/>
              <a:t> tid på gulvet: 10.09</a:t>
            </a:r>
          </a:p>
          <a:p>
            <a:r>
              <a:rPr lang="da-DK" dirty="0"/>
              <a:t>Præmieoverrækkelse: 12.21</a:t>
            </a:r>
          </a:p>
          <a:p>
            <a:endParaRPr lang="da-DK" dirty="0"/>
          </a:p>
          <a:p>
            <a:r>
              <a:rPr lang="da-DK" dirty="0"/>
              <a:t>Antal deltagere i række: 2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20685" y="3405126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019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B6C48-531E-A8BF-C8AB-D60530E64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8" y="2971254"/>
            <a:ext cx="6081287" cy="1310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Liva Sofia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6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Søndag d. 7/12</a:t>
            </a:r>
          </a:p>
          <a:p>
            <a:pPr algn="ctr"/>
            <a:r>
              <a:rPr lang="da-DK" dirty="0"/>
              <a:t>Række: 2 – </a:t>
            </a:r>
            <a:r>
              <a:rPr lang="da-DK" dirty="0" err="1"/>
              <a:t>Cuccioli</a:t>
            </a:r>
            <a:r>
              <a:rPr lang="da-DK" dirty="0"/>
              <a:t> B </a:t>
            </a:r>
            <a:r>
              <a:rPr lang="da-DK" dirty="0" err="1"/>
              <a:t>Livello</a:t>
            </a:r>
            <a:r>
              <a:rPr lang="da-DK" dirty="0"/>
              <a:t>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9.30</a:t>
            </a:r>
          </a:p>
          <a:p>
            <a:r>
              <a:rPr lang="da-DK" dirty="0"/>
              <a:t>Opvarmning på gulvet: 10.00</a:t>
            </a:r>
          </a:p>
          <a:p>
            <a:r>
              <a:rPr lang="da-DK" dirty="0" err="1"/>
              <a:t>Ca</a:t>
            </a:r>
            <a:r>
              <a:rPr lang="da-DK" dirty="0"/>
              <a:t> tid på gulvet: 10.17</a:t>
            </a:r>
          </a:p>
          <a:p>
            <a:r>
              <a:rPr lang="da-DK" dirty="0"/>
              <a:t>Præmieoverrækkelse: 12.21</a:t>
            </a:r>
          </a:p>
          <a:p>
            <a:endParaRPr lang="da-DK" dirty="0"/>
          </a:p>
          <a:p>
            <a:r>
              <a:rPr lang="da-DK" dirty="0"/>
              <a:t>Antal deltagere i række: 3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20685" y="3405126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623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5D4E0-93A9-38D1-2CC9-A0317A15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0" y="2531045"/>
            <a:ext cx="6111770" cy="2514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7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Søndag d. 7/12</a:t>
            </a:r>
          </a:p>
          <a:p>
            <a:pPr algn="ctr"/>
            <a:r>
              <a:rPr lang="da-DK" dirty="0"/>
              <a:t>Række: 7 – </a:t>
            </a:r>
            <a:r>
              <a:rPr lang="da-DK" dirty="0" err="1"/>
              <a:t>Piccoli</a:t>
            </a:r>
            <a:r>
              <a:rPr lang="da-DK" dirty="0"/>
              <a:t> </a:t>
            </a:r>
            <a:r>
              <a:rPr lang="da-DK" dirty="0" err="1"/>
              <a:t>Livello</a:t>
            </a:r>
            <a:r>
              <a:rPr lang="da-DK" dirty="0"/>
              <a:t>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10.44 Opvarmning på gulvet: 11.44</a:t>
            </a:r>
          </a:p>
          <a:p>
            <a:r>
              <a:rPr lang="da-DK" dirty="0" err="1"/>
              <a:t>Ca</a:t>
            </a:r>
            <a:r>
              <a:rPr lang="da-DK" dirty="0"/>
              <a:t> tid på gulvet: 12.12</a:t>
            </a:r>
          </a:p>
          <a:p>
            <a:r>
              <a:rPr lang="da-DK" dirty="0"/>
              <a:t>Præmieoverrækkelse: 12.21</a:t>
            </a:r>
          </a:p>
          <a:p>
            <a:endParaRPr lang="da-DK" dirty="0"/>
          </a:p>
          <a:p>
            <a:r>
              <a:rPr lang="da-DK" dirty="0"/>
              <a:t>Antal deltagere i række: 6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58523" y="4677629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481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BF4E5C-709D-2A02-682F-45B2A30D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" y="4225443"/>
            <a:ext cx="6081287" cy="2537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401FDD-AA1A-A635-FA2F-AECC1289C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1665952"/>
            <a:ext cx="6073666" cy="2552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Dicte A.K, Angelina,</a:t>
            </a:r>
            <a:br>
              <a:rPr lang="da-DK" dirty="0"/>
            </a:br>
            <a:r>
              <a:rPr lang="da-DK" dirty="0"/>
              <a:t>Sabbie, Majse og Mira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7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Søndag d. 7/12</a:t>
            </a:r>
          </a:p>
          <a:p>
            <a:pPr algn="ctr"/>
            <a:r>
              <a:rPr lang="da-DK" dirty="0"/>
              <a:t>Række: 19 – </a:t>
            </a:r>
            <a:r>
              <a:rPr lang="da-DK" dirty="0" err="1"/>
              <a:t>Grandi</a:t>
            </a:r>
            <a:r>
              <a:rPr lang="da-DK" dirty="0"/>
              <a:t> </a:t>
            </a:r>
            <a:r>
              <a:rPr lang="da-DK" dirty="0" err="1"/>
              <a:t>Livello</a:t>
            </a:r>
            <a:r>
              <a:rPr lang="da-DK" dirty="0"/>
              <a:t>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1896268"/>
            <a:ext cx="3909849" cy="480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dirty="0"/>
              <a:t>Angelina &amp; Mira:</a:t>
            </a:r>
          </a:p>
          <a:p>
            <a:r>
              <a:rPr lang="da-DK" dirty="0"/>
              <a:t>Anbefalet mødetidspunkt: 12.43 Opvarmning på gulvet: 13.43</a:t>
            </a:r>
          </a:p>
          <a:p>
            <a:r>
              <a:rPr lang="da-DK" dirty="0" err="1"/>
              <a:t>Ca</a:t>
            </a:r>
            <a:r>
              <a:rPr lang="da-DK" dirty="0"/>
              <a:t> tid på gulvet Angelina: 13.58</a:t>
            </a:r>
          </a:p>
          <a:p>
            <a:r>
              <a:rPr lang="da-DK" dirty="0" err="1"/>
              <a:t>Ca</a:t>
            </a:r>
            <a:r>
              <a:rPr lang="da-DK" dirty="0"/>
              <a:t> tid på gulvet Mira: 14.11</a:t>
            </a:r>
          </a:p>
          <a:p>
            <a:endParaRPr lang="da-DK" dirty="0"/>
          </a:p>
          <a:p>
            <a:r>
              <a:rPr lang="da-DK" b="1" dirty="0"/>
              <a:t>Sabbie, Dicte A.K, Majse:</a:t>
            </a:r>
          </a:p>
          <a:p>
            <a:r>
              <a:rPr lang="da-DK" dirty="0"/>
              <a:t>Anbefalet mødetidspunkt: 13.15 Opvarmning på gulvet: 14.15</a:t>
            </a:r>
          </a:p>
          <a:p>
            <a:r>
              <a:rPr lang="da-DK" dirty="0" err="1"/>
              <a:t>Ca</a:t>
            </a:r>
            <a:r>
              <a:rPr lang="da-DK" dirty="0"/>
              <a:t> tid på gulvet Sabbie: 14.21</a:t>
            </a:r>
          </a:p>
          <a:p>
            <a:r>
              <a:rPr lang="da-DK" dirty="0" err="1"/>
              <a:t>Ca</a:t>
            </a:r>
            <a:r>
              <a:rPr lang="da-DK" dirty="0"/>
              <a:t> tid på gulvet Dicte A.K: 14.26</a:t>
            </a:r>
          </a:p>
          <a:p>
            <a:r>
              <a:rPr lang="da-DK" dirty="0" err="1"/>
              <a:t>Ca</a:t>
            </a:r>
            <a:r>
              <a:rPr lang="da-DK" dirty="0"/>
              <a:t> tid på gulvet Majse: 14.39</a:t>
            </a:r>
          </a:p>
          <a:p>
            <a:endParaRPr lang="da-DK" dirty="0"/>
          </a:p>
          <a:p>
            <a:r>
              <a:rPr lang="da-DK" dirty="0"/>
              <a:t>Præmieoverrækkelse: 16.35</a:t>
            </a:r>
          </a:p>
          <a:p>
            <a:endParaRPr lang="da-DK" dirty="0"/>
          </a:p>
          <a:p>
            <a:r>
              <a:rPr lang="da-DK" dirty="0"/>
              <a:t>Antal deltagere i række: 12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204548" y="3766524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AEF274-58D7-E930-31FE-0E40D39F0694}"/>
              </a:ext>
            </a:extLst>
          </p:cNvPr>
          <p:cNvSpPr/>
          <p:nvPr/>
        </p:nvSpPr>
        <p:spPr>
          <a:xfrm>
            <a:off x="2151468" y="4225443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C74F73-F626-6696-9A0E-F023E06B7A0C}"/>
              </a:ext>
            </a:extLst>
          </p:cNvPr>
          <p:cNvSpPr/>
          <p:nvPr/>
        </p:nvSpPr>
        <p:spPr>
          <a:xfrm>
            <a:off x="2151466" y="5934666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B21FE0-E78D-DAE0-DBEC-AC366B5F1BB3}"/>
              </a:ext>
            </a:extLst>
          </p:cNvPr>
          <p:cNvSpPr/>
          <p:nvPr/>
        </p:nvSpPr>
        <p:spPr>
          <a:xfrm>
            <a:off x="2201393" y="2520302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C0D845-9F0C-F9CB-527F-881071D50314}"/>
              </a:ext>
            </a:extLst>
          </p:cNvPr>
          <p:cNvSpPr/>
          <p:nvPr/>
        </p:nvSpPr>
        <p:spPr>
          <a:xfrm>
            <a:off x="2151467" y="4675023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993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5E95F4-D1EF-05AB-D099-953C7A9D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494"/>
          <a:stretch/>
        </p:blipFill>
        <p:spPr>
          <a:xfrm>
            <a:off x="705503" y="4591606"/>
            <a:ext cx="6104149" cy="1695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98EBC-8F92-597F-CC1F-E24C22F80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4" y="4164849"/>
            <a:ext cx="6096528" cy="426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CB813E-5B88-6ABD-3108-C9395A064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24" y="1192791"/>
            <a:ext cx="6073666" cy="2972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7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Nikoline K.J, Freja og Liv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7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Søndag d. 7/12</a:t>
            </a:r>
          </a:p>
          <a:p>
            <a:pPr algn="ctr"/>
            <a:r>
              <a:rPr lang="da-DK" dirty="0"/>
              <a:t>Række: 20 – </a:t>
            </a:r>
            <a:r>
              <a:rPr lang="da-DK" dirty="0" err="1"/>
              <a:t>Grandi</a:t>
            </a:r>
            <a:r>
              <a:rPr lang="da-DK" dirty="0"/>
              <a:t> </a:t>
            </a:r>
            <a:r>
              <a:rPr lang="da-DK" dirty="0" err="1"/>
              <a:t>Livello</a:t>
            </a:r>
            <a:r>
              <a:rPr lang="da-DK" dirty="0"/>
              <a:t>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1896268"/>
            <a:ext cx="3909849" cy="4479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dirty="0"/>
              <a:t>Liv:</a:t>
            </a:r>
          </a:p>
          <a:p>
            <a:r>
              <a:rPr lang="da-DK" dirty="0"/>
              <a:t>Anbefalet mødetidspunkt: 13.47 Opvarmning på gulvet: 14.47</a:t>
            </a:r>
          </a:p>
          <a:p>
            <a:r>
              <a:rPr lang="da-DK" dirty="0" err="1"/>
              <a:t>Ca</a:t>
            </a:r>
            <a:r>
              <a:rPr lang="da-DK" dirty="0"/>
              <a:t> tid på gulvet Angelina: 15.19</a:t>
            </a:r>
          </a:p>
          <a:p>
            <a:endParaRPr lang="da-DK" dirty="0"/>
          </a:p>
          <a:p>
            <a:r>
              <a:rPr lang="da-DK" b="1" dirty="0"/>
              <a:t>Nikoline K.J og Freja:</a:t>
            </a:r>
          </a:p>
          <a:p>
            <a:r>
              <a:rPr lang="da-DK" dirty="0"/>
              <a:t>Anbefalet mødetidspunkt: 14.24 Opvarmning på gulvet: 15.24</a:t>
            </a:r>
          </a:p>
          <a:p>
            <a:r>
              <a:rPr lang="da-DK" dirty="0" err="1"/>
              <a:t>Ca</a:t>
            </a:r>
            <a:r>
              <a:rPr lang="da-DK" dirty="0"/>
              <a:t> tid på gulvet Nikoline K.J: 15.30</a:t>
            </a:r>
          </a:p>
          <a:p>
            <a:r>
              <a:rPr lang="da-DK" dirty="0" err="1"/>
              <a:t>Ca</a:t>
            </a:r>
            <a:r>
              <a:rPr lang="da-DK" dirty="0"/>
              <a:t> tid på gulvet Freja: 15.34</a:t>
            </a:r>
          </a:p>
          <a:p>
            <a:endParaRPr lang="da-DK" dirty="0"/>
          </a:p>
          <a:p>
            <a:r>
              <a:rPr lang="da-DK" dirty="0"/>
              <a:t>Præmieoverrækkelse: 16.35</a:t>
            </a:r>
          </a:p>
          <a:p>
            <a:endParaRPr lang="da-DK" dirty="0"/>
          </a:p>
          <a:p>
            <a:r>
              <a:rPr lang="da-DK" dirty="0"/>
              <a:t>Antal deltagere i række: 12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75072" y="3736055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C74F73-F626-6696-9A0E-F023E06B7A0C}"/>
              </a:ext>
            </a:extLst>
          </p:cNvPr>
          <p:cNvSpPr/>
          <p:nvPr/>
        </p:nvSpPr>
        <p:spPr>
          <a:xfrm>
            <a:off x="2396885" y="4622075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B21FE0-E78D-DAE0-DBEC-AC366B5F1BB3}"/>
              </a:ext>
            </a:extLst>
          </p:cNvPr>
          <p:cNvSpPr/>
          <p:nvPr/>
        </p:nvSpPr>
        <p:spPr>
          <a:xfrm>
            <a:off x="2396885" y="413438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022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D285-4312-AE71-DE56-F94AA681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Forklaring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30331DD-8F71-996D-96CC-13F73B6BF8DF}"/>
              </a:ext>
            </a:extLst>
          </p:cNvPr>
          <p:cNvSpPr/>
          <p:nvPr/>
        </p:nvSpPr>
        <p:spPr>
          <a:xfrm>
            <a:off x="1281333" y="3605413"/>
            <a:ext cx="574871" cy="623789"/>
          </a:xfrm>
          <a:prstGeom prst="borderCallout1">
            <a:avLst>
              <a:gd name="adj1" fmla="val 107499"/>
              <a:gd name="adj2" fmla="val 53657"/>
              <a:gd name="adj3" fmla="val 150774"/>
              <a:gd name="adj4" fmla="val 5594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Dato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4A2C35AE-5756-7617-34A9-D39185A193A3}"/>
              </a:ext>
            </a:extLst>
          </p:cNvPr>
          <p:cNvSpPr/>
          <p:nvPr/>
        </p:nvSpPr>
        <p:spPr>
          <a:xfrm>
            <a:off x="2571812" y="3605413"/>
            <a:ext cx="698938" cy="623789"/>
          </a:xfrm>
          <a:prstGeom prst="borderCallout1">
            <a:avLst>
              <a:gd name="adj1" fmla="val 107499"/>
              <a:gd name="adj2" fmla="val 53657"/>
              <a:gd name="adj3" fmla="val 183967"/>
              <a:gd name="adj4" fmla="val 4277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Løberens kategori-nummer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778B5E2B-3702-EBF8-E0E3-1CAEB2E5C77B}"/>
              </a:ext>
            </a:extLst>
          </p:cNvPr>
          <p:cNvSpPr/>
          <p:nvPr/>
        </p:nvSpPr>
        <p:spPr>
          <a:xfrm>
            <a:off x="5009016" y="3209095"/>
            <a:ext cx="831366" cy="1020107"/>
          </a:xfrm>
          <a:prstGeom prst="borderCallout1">
            <a:avLst>
              <a:gd name="adj1" fmla="val 107499"/>
              <a:gd name="adj2" fmla="val 53657"/>
              <a:gd name="adj3" fmla="val 163326"/>
              <a:gd name="adj4" fmla="val 544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Løberens kategori fordelt på alder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5A0F71C2-F9C4-9346-91DE-34DFA108D62B}"/>
              </a:ext>
            </a:extLst>
          </p:cNvPr>
          <p:cNvSpPr/>
          <p:nvPr/>
        </p:nvSpPr>
        <p:spPr>
          <a:xfrm>
            <a:off x="5935937" y="3209095"/>
            <a:ext cx="831366" cy="1020107"/>
          </a:xfrm>
          <a:prstGeom prst="borderCallout1">
            <a:avLst>
              <a:gd name="adj1" fmla="val 107499"/>
              <a:gd name="adj2" fmla="val 33177"/>
              <a:gd name="adj3" fmla="val 150227"/>
              <a:gd name="adj4" fmla="val 226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Løberens kategori fordelt på niveau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FEBD3D3A-C1EC-D605-F18A-FAFD3254056A}"/>
              </a:ext>
            </a:extLst>
          </p:cNvPr>
          <p:cNvSpPr/>
          <p:nvPr/>
        </p:nvSpPr>
        <p:spPr>
          <a:xfrm>
            <a:off x="8516550" y="3214329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35051"/>
              <a:gd name="adj4" fmla="val 1111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Anbefalet mødetid</a:t>
            </a:r>
          </a:p>
          <a:p>
            <a:pPr algn="ctr"/>
            <a:r>
              <a:rPr lang="da-DK" sz="1000" dirty="0">
                <a:solidFill>
                  <a:schemeClr val="tx1"/>
                </a:solidFill>
              </a:rPr>
              <a:t> i hallen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7E65C29-E22B-97E3-662F-3991F9259908}"/>
              </a:ext>
            </a:extLst>
          </p:cNvPr>
          <p:cNvSpPr/>
          <p:nvPr/>
        </p:nvSpPr>
        <p:spPr>
          <a:xfrm>
            <a:off x="9378380" y="3211701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67899"/>
              <a:gd name="adj4" fmla="val 6785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err="1">
                <a:solidFill>
                  <a:schemeClr val="tx1"/>
                </a:solidFill>
              </a:rPr>
              <a:t>Opvarm-nings</a:t>
            </a:r>
            <a:r>
              <a:rPr lang="da-DK" sz="1000" dirty="0">
                <a:solidFill>
                  <a:schemeClr val="tx1"/>
                </a:solidFill>
              </a:rPr>
              <a:t>- gruppe start tid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0625304F-C2A0-A76F-72E6-9D679086A034}"/>
              </a:ext>
            </a:extLst>
          </p:cNvPr>
          <p:cNvSpPr/>
          <p:nvPr/>
        </p:nvSpPr>
        <p:spPr>
          <a:xfrm>
            <a:off x="10211850" y="3211701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30713"/>
              <a:gd name="adj4" fmla="val 3458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Forventet tid på gulvet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02A598CA-8E0B-846B-643B-42304738362A}"/>
              </a:ext>
            </a:extLst>
          </p:cNvPr>
          <p:cNvSpPr/>
          <p:nvPr/>
        </p:nvSpPr>
        <p:spPr>
          <a:xfrm>
            <a:off x="11045320" y="3211701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94549"/>
              <a:gd name="adj4" fmla="val -8018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Præmie-overræk-</a:t>
            </a:r>
            <a:r>
              <a:rPr lang="da-DK" sz="1000" dirty="0" err="1">
                <a:solidFill>
                  <a:schemeClr val="tx1"/>
                </a:solidFill>
              </a:rPr>
              <a:t>kelse</a:t>
            </a:r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86FC922-863D-AB15-0F5C-16521971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92" y="4503008"/>
            <a:ext cx="10333615" cy="18289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51D067D-5503-298F-1C0D-23AFADA9E39C}"/>
              </a:ext>
            </a:extLst>
          </p:cNvPr>
          <p:cNvSpPr txBox="1"/>
          <p:nvPr/>
        </p:nvSpPr>
        <p:spPr>
          <a:xfrm>
            <a:off x="838200" y="1460589"/>
            <a:ext cx="10809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Alle data og tidspunkter i dette dokument er hentet fra pdf’en </a:t>
            </a:r>
            <a:r>
              <a:rPr lang="da-DK" sz="1600" i="1" dirty="0"/>
              <a:t>”Deltagerliste pr række </a:t>
            </a:r>
            <a:r>
              <a:rPr lang="da-DK" sz="1600" i="1" dirty="0" err="1"/>
              <a:t>inkl</a:t>
            </a:r>
            <a:r>
              <a:rPr lang="da-DK" sz="1600" i="1" dirty="0"/>
              <a:t> dato og tid”. </a:t>
            </a:r>
            <a:r>
              <a:rPr lang="da-DK" sz="1600" dirty="0"/>
              <a:t>I det dokument kan I se hele tidsplanen for stævnet. Det er en form for deltagerliste og tidsplan lagt sammen i ét. Se herunder forklaring på kolonner, der er relevante udover navn og klub.</a:t>
            </a:r>
          </a:p>
          <a:p>
            <a:endParaRPr lang="da-DK" sz="1600" dirty="0"/>
          </a:p>
          <a:p>
            <a:r>
              <a:rPr lang="da-DK" sz="1600" dirty="0"/>
              <a:t>De næste slides viser, hvornår de enkelte FRISK løbere er på programmet opdelt på dag og række.</a:t>
            </a:r>
          </a:p>
        </p:txBody>
      </p:sp>
    </p:spTree>
    <p:extLst>
      <p:ext uri="{BB962C8B-B14F-4D97-AF65-F5344CB8AC3E}">
        <p14:creationId xmlns:p14="http://schemas.microsoft.com/office/powerpoint/2010/main" val="113864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8D0F-0A05-B065-C456-5AD74389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FREDAG 5/12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B7E04E9-8D62-714C-F08B-CA0F8737DDB4}"/>
              </a:ext>
            </a:extLst>
          </p:cNvPr>
          <p:cNvSpPr/>
          <p:nvPr/>
        </p:nvSpPr>
        <p:spPr>
          <a:xfrm>
            <a:off x="6025598" y="1574715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35051"/>
              <a:gd name="adj4" fmla="val 6286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Anbefalet mødetid</a:t>
            </a:r>
          </a:p>
          <a:p>
            <a:pPr algn="ctr"/>
            <a:r>
              <a:rPr lang="da-DK" sz="1000" dirty="0">
                <a:solidFill>
                  <a:schemeClr val="tx1"/>
                </a:solidFill>
              </a:rPr>
              <a:t> i hallen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0971301B-37E5-7489-B2E4-20002D30EA40}"/>
              </a:ext>
            </a:extLst>
          </p:cNvPr>
          <p:cNvSpPr/>
          <p:nvPr/>
        </p:nvSpPr>
        <p:spPr>
          <a:xfrm>
            <a:off x="6887428" y="1572087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67899"/>
              <a:gd name="adj4" fmla="val 4123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err="1">
                <a:solidFill>
                  <a:schemeClr val="tx1"/>
                </a:solidFill>
              </a:rPr>
              <a:t>Opvarm-nings</a:t>
            </a:r>
            <a:r>
              <a:rPr lang="da-DK" sz="1000" dirty="0">
                <a:solidFill>
                  <a:schemeClr val="tx1"/>
                </a:solidFill>
              </a:rPr>
              <a:t>- gruppe start tid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FF234D61-6129-4A4A-6B2A-CB38F3EFDFC4}"/>
              </a:ext>
            </a:extLst>
          </p:cNvPr>
          <p:cNvSpPr/>
          <p:nvPr/>
        </p:nvSpPr>
        <p:spPr>
          <a:xfrm>
            <a:off x="7720898" y="1572087"/>
            <a:ext cx="758258" cy="1017501"/>
          </a:xfrm>
          <a:prstGeom prst="borderCallout1">
            <a:avLst>
              <a:gd name="adj1" fmla="val 109358"/>
              <a:gd name="adj2" fmla="val 23717"/>
              <a:gd name="adj3" fmla="val 130713"/>
              <a:gd name="adj4" fmla="val 179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Forventet tid på gulvet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DA9453D1-123E-1EDD-681D-145E91B77899}"/>
              </a:ext>
            </a:extLst>
          </p:cNvPr>
          <p:cNvSpPr/>
          <p:nvPr/>
        </p:nvSpPr>
        <p:spPr>
          <a:xfrm>
            <a:off x="8554368" y="1572087"/>
            <a:ext cx="758258" cy="1017501"/>
          </a:xfrm>
          <a:prstGeom prst="borderCallout1">
            <a:avLst>
              <a:gd name="adj1" fmla="val 107499"/>
              <a:gd name="adj2" fmla="val 53657"/>
              <a:gd name="adj3" fmla="val 194549"/>
              <a:gd name="adj4" fmla="val -8018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Præmie-overræk-</a:t>
            </a:r>
            <a:r>
              <a:rPr lang="da-DK" sz="1000" dirty="0" err="1">
                <a:solidFill>
                  <a:schemeClr val="tx1"/>
                </a:solidFill>
              </a:rPr>
              <a:t>kelse</a:t>
            </a:r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89DB99-D716-8CF7-EFD6-4B250D730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963" y="2797012"/>
            <a:ext cx="6919560" cy="1386960"/>
          </a:xfrm>
        </p:spPr>
      </p:pic>
    </p:spTree>
    <p:extLst>
      <p:ext uri="{BB962C8B-B14F-4D97-AF65-F5344CB8AC3E}">
        <p14:creationId xmlns:p14="http://schemas.microsoft.com/office/powerpoint/2010/main" val="185238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Agnes og Regina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6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Fredag d. 5/12</a:t>
            </a:r>
          </a:p>
          <a:p>
            <a:pPr algn="ctr"/>
            <a:r>
              <a:rPr lang="da-DK" dirty="0"/>
              <a:t>Række: 32 – Professional </a:t>
            </a:r>
            <a:r>
              <a:rPr lang="da-DK" dirty="0" err="1"/>
              <a:t>Livello</a:t>
            </a:r>
            <a:r>
              <a:rPr lang="da-DK" dirty="0"/>
              <a:t> 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2B352C-9398-28DC-CBAB-3D2F7BD1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84" y="2391026"/>
            <a:ext cx="6149873" cy="1798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A8BE8C-FD8B-5E1C-607A-7D17B124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87" y="4189502"/>
            <a:ext cx="6111770" cy="172989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717975" y="3290264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A143BA-6C81-A33B-9B90-7009D3B6F44A}"/>
              </a:ext>
            </a:extLst>
          </p:cNvPr>
          <p:cNvSpPr/>
          <p:nvPr/>
        </p:nvSpPr>
        <p:spPr>
          <a:xfrm>
            <a:off x="2717974" y="420272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17.17</a:t>
            </a:r>
          </a:p>
          <a:p>
            <a:r>
              <a:rPr lang="da-DK" dirty="0"/>
              <a:t>Opvarmning på gulvet: 17.47</a:t>
            </a:r>
          </a:p>
          <a:p>
            <a:r>
              <a:rPr lang="da-DK" dirty="0" err="1"/>
              <a:t>Ca</a:t>
            </a:r>
            <a:r>
              <a:rPr lang="da-DK" dirty="0"/>
              <a:t> tid på gulvet Regina: 18.01</a:t>
            </a:r>
          </a:p>
          <a:p>
            <a:r>
              <a:rPr lang="da-DK" dirty="0" err="1"/>
              <a:t>Ca</a:t>
            </a:r>
            <a:r>
              <a:rPr lang="da-DK" dirty="0"/>
              <a:t> tid på gulvet Agnes: 18.10</a:t>
            </a:r>
          </a:p>
          <a:p>
            <a:r>
              <a:rPr lang="da-DK" dirty="0"/>
              <a:t>Præmieoverrækkelse: 19.09</a:t>
            </a:r>
          </a:p>
          <a:p>
            <a:endParaRPr lang="da-DK" dirty="0"/>
          </a:p>
          <a:p>
            <a:r>
              <a:rPr lang="da-DK" dirty="0"/>
              <a:t>Antal deltagere i rækken: 8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349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D60552-45EB-E365-7ABE-6E240010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1" y="3329111"/>
            <a:ext cx="6035563" cy="883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Elisabeth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6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Fredag d. 5/12</a:t>
            </a:r>
          </a:p>
          <a:p>
            <a:pPr algn="ctr"/>
            <a:r>
              <a:rPr lang="da-DK" dirty="0"/>
              <a:t>Række: 35 – Under 1 </a:t>
            </a:r>
            <a:r>
              <a:rPr lang="da-DK" dirty="0" err="1"/>
              <a:t>Livello</a:t>
            </a:r>
            <a:r>
              <a:rPr lang="da-DK" dirty="0"/>
              <a:t>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15.00</a:t>
            </a:r>
          </a:p>
          <a:p>
            <a:r>
              <a:rPr lang="da-DK" dirty="0"/>
              <a:t>Opvarmning på gulvet: 15.30</a:t>
            </a:r>
          </a:p>
          <a:p>
            <a:r>
              <a:rPr lang="da-DK" dirty="0" err="1"/>
              <a:t>Ca</a:t>
            </a:r>
            <a:r>
              <a:rPr lang="da-DK" dirty="0"/>
              <a:t> tid på gulvet:15.36 Præmieoverrækkelse: 19.09</a:t>
            </a:r>
          </a:p>
          <a:p>
            <a:endParaRPr lang="da-DK" dirty="0"/>
          </a:p>
          <a:p>
            <a:r>
              <a:rPr lang="da-DK" dirty="0"/>
              <a:t>Antal deltagere i række: 2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295460" y="332810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310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6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Fredag d. 5/12</a:t>
            </a:r>
          </a:p>
          <a:p>
            <a:pPr algn="ctr"/>
            <a:r>
              <a:rPr lang="da-DK" dirty="0"/>
              <a:t>Række: 43 – Under 2 </a:t>
            </a:r>
            <a:r>
              <a:rPr lang="da-DK" dirty="0" err="1"/>
              <a:t>Livello</a:t>
            </a:r>
            <a:r>
              <a:rPr lang="da-DK" dirty="0"/>
              <a:t>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19.41</a:t>
            </a:r>
          </a:p>
          <a:p>
            <a:r>
              <a:rPr lang="da-DK" dirty="0"/>
              <a:t>Opvarmning på gulvet: 20.41</a:t>
            </a:r>
          </a:p>
          <a:p>
            <a:r>
              <a:rPr lang="da-DK" dirty="0" err="1"/>
              <a:t>Ca</a:t>
            </a:r>
            <a:r>
              <a:rPr lang="da-DK" dirty="0"/>
              <a:t> tid på gulvet: 20.47</a:t>
            </a:r>
          </a:p>
          <a:p>
            <a:r>
              <a:rPr lang="da-DK" dirty="0"/>
              <a:t>Præmieoverrækkelse: 21.46</a:t>
            </a:r>
          </a:p>
          <a:p>
            <a:endParaRPr lang="da-DK" dirty="0"/>
          </a:p>
          <a:p>
            <a:r>
              <a:rPr lang="da-DK" dirty="0"/>
              <a:t>Antal deltagere i række: 2</a:t>
            </a: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AA540-B270-AFC5-D261-53F7E7EA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65" y="3328100"/>
            <a:ext cx="6073666" cy="89161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295460" y="332810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23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ECFF3-29E5-C143-A6B8-B4BC76D4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3" y="2913280"/>
            <a:ext cx="6111770" cy="1272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Kaya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7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Fredag d. 5/12</a:t>
            </a:r>
          </a:p>
          <a:p>
            <a:pPr algn="ctr"/>
            <a:r>
              <a:rPr lang="da-DK" dirty="0"/>
              <a:t>Række: 44 – Under 2 </a:t>
            </a:r>
            <a:r>
              <a:rPr lang="da-DK" dirty="0" err="1"/>
              <a:t>Livello</a:t>
            </a:r>
            <a:r>
              <a:rPr lang="da-DK" dirty="0"/>
              <a:t>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20.11</a:t>
            </a:r>
          </a:p>
          <a:p>
            <a:r>
              <a:rPr lang="da-DK" dirty="0"/>
              <a:t>Opvarmning på gulvet: 21.11</a:t>
            </a:r>
          </a:p>
          <a:p>
            <a:r>
              <a:rPr lang="da-DK" dirty="0" err="1"/>
              <a:t>Ca</a:t>
            </a:r>
            <a:r>
              <a:rPr lang="da-DK" dirty="0"/>
              <a:t> tid på gulvet: 21.17</a:t>
            </a:r>
          </a:p>
          <a:p>
            <a:r>
              <a:rPr lang="da-DK" dirty="0"/>
              <a:t>Præmieoverrækkelse: 21.46</a:t>
            </a:r>
          </a:p>
          <a:p>
            <a:endParaRPr lang="da-DK" dirty="0"/>
          </a:p>
          <a:p>
            <a:r>
              <a:rPr lang="da-DK" dirty="0"/>
              <a:t>Antal deltagere i række: 3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01767" y="291328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434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A217B-E4B0-2563-1F23-3E8748FB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3809"/>
            <a:ext cx="6142252" cy="47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Elina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7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Fredag d. 5/12</a:t>
            </a:r>
          </a:p>
          <a:p>
            <a:pPr algn="ctr"/>
            <a:r>
              <a:rPr lang="da-DK" dirty="0"/>
              <a:t>Række: 49 – Under 3 </a:t>
            </a:r>
            <a:r>
              <a:rPr lang="da-DK" dirty="0" err="1"/>
              <a:t>Livello</a:t>
            </a:r>
            <a:r>
              <a:rPr lang="da-DK" dirty="0"/>
              <a:t>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19.41</a:t>
            </a:r>
          </a:p>
          <a:p>
            <a:r>
              <a:rPr lang="da-DK" dirty="0"/>
              <a:t>Opvarmning på gulvet: 20.41</a:t>
            </a:r>
          </a:p>
          <a:p>
            <a:r>
              <a:rPr lang="da-DK" dirty="0" err="1"/>
              <a:t>Ca</a:t>
            </a:r>
            <a:r>
              <a:rPr lang="da-DK" dirty="0"/>
              <a:t> tid på gulvet: 20.57</a:t>
            </a:r>
          </a:p>
          <a:p>
            <a:r>
              <a:rPr lang="da-DK" dirty="0"/>
              <a:t>Præmieoverrækkelse: 21.46</a:t>
            </a:r>
          </a:p>
          <a:p>
            <a:endParaRPr lang="da-DK" dirty="0"/>
          </a:p>
          <a:p>
            <a:r>
              <a:rPr lang="da-DK" dirty="0"/>
              <a:t>Antal deltagere i række: 1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01767" y="291328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090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90F6B-C8C1-FD9D-7659-DE1308F1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15" y="2828878"/>
            <a:ext cx="5380186" cy="891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63CA8-0446-00B1-EE44-095A31C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Isalena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8F1E0-20CD-B313-FA86-80244DAA9AAB}"/>
              </a:ext>
            </a:extLst>
          </p:cNvPr>
          <p:cNvSpPr/>
          <p:nvPr/>
        </p:nvSpPr>
        <p:spPr>
          <a:xfrm>
            <a:off x="7373666" y="570706"/>
            <a:ext cx="390984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Dato: Fredag d. 5/12</a:t>
            </a:r>
          </a:p>
          <a:p>
            <a:pPr algn="ctr"/>
            <a:r>
              <a:rPr lang="da-DK" dirty="0"/>
              <a:t>Række: 50 – Under 3 </a:t>
            </a:r>
            <a:r>
              <a:rPr lang="da-DK" dirty="0" err="1"/>
              <a:t>Livello</a:t>
            </a:r>
            <a:r>
              <a:rPr lang="da-DK" dirty="0"/>
              <a:t>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D3B87-E851-E972-74EB-8057FA48E390}"/>
              </a:ext>
            </a:extLst>
          </p:cNvPr>
          <p:cNvSpPr/>
          <p:nvPr/>
        </p:nvSpPr>
        <p:spPr>
          <a:xfrm>
            <a:off x="7373667" y="2375863"/>
            <a:ext cx="3909849" cy="234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Anbefalet mødetidspunkt: 20.11</a:t>
            </a:r>
          </a:p>
          <a:p>
            <a:r>
              <a:rPr lang="da-DK" dirty="0"/>
              <a:t>Opvarmning på gulvet: 21.11</a:t>
            </a:r>
          </a:p>
          <a:p>
            <a:r>
              <a:rPr lang="da-DK" dirty="0" err="1"/>
              <a:t>Ca</a:t>
            </a:r>
            <a:r>
              <a:rPr lang="da-DK" dirty="0"/>
              <a:t> tid på gulvet: 21.22</a:t>
            </a:r>
          </a:p>
          <a:p>
            <a:r>
              <a:rPr lang="da-DK" dirty="0"/>
              <a:t>Præmieoverrækkelse: 21.46</a:t>
            </a:r>
          </a:p>
          <a:p>
            <a:endParaRPr lang="da-DK" dirty="0"/>
          </a:p>
          <a:p>
            <a:r>
              <a:rPr lang="da-DK" dirty="0"/>
              <a:t>Antal deltagere i række: 3</a:t>
            </a:r>
          </a:p>
          <a:p>
            <a:endParaRPr lang="da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C8A441-9811-B2D6-91C7-2DBE31DF43E1}"/>
              </a:ext>
            </a:extLst>
          </p:cNvPr>
          <p:cNvSpPr/>
          <p:nvPr/>
        </p:nvSpPr>
        <p:spPr>
          <a:xfrm>
            <a:off x="2301767" y="2913280"/>
            <a:ext cx="2408971" cy="44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3B02F-66DD-A390-799A-28C76017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94" y="3720495"/>
            <a:ext cx="5387807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0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815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Tallinn</vt:lpstr>
      <vt:lpstr>Forklaring</vt:lpstr>
      <vt:lpstr>FREDAG 5/12</vt:lpstr>
      <vt:lpstr>Agnes og Regina  </vt:lpstr>
      <vt:lpstr>Elisabeth</vt:lpstr>
      <vt:lpstr>Nova</vt:lpstr>
      <vt:lpstr>Kaya</vt:lpstr>
      <vt:lpstr>Elina</vt:lpstr>
      <vt:lpstr>Isalena</vt:lpstr>
      <vt:lpstr>LØRDAG 6/12</vt:lpstr>
      <vt:lpstr>Dicte B. og Melia</vt:lpstr>
      <vt:lpstr>Nicoline R.M</vt:lpstr>
      <vt:lpstr>SØNDAG 7/12</vt:lpstr>
      <vt:lpstr>Eva</vt:lpstr>
      <vt:lpstr>Liva Sofia</vt:lpstr>
      <vt:lpstr>Nora</vt:lpstr>
      <vt:lpstr>Dicte A.K, Angelina, Sabbie, Majse og Mira</vt:lpstr>
      <vt:lpstr>Nikoline K.J, Freja og Liv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Lassen-Andersen</dc:creator>
  <cp:lastModifiedBy>Christina Lassen-Andersen</cp:lastModifiedBy>
  <cp:revision>1</cp:revision>
  <dcterms:created xsi:type="dcterms:W3CDTF">2025-11-06T10:41:24Z</dcterms:created>
  <dcterms:modified xsi:type="dcterms:W3CDTF">2025-11-06T12:02:33Z</dcterms:modified>
</cp:coreProperties>
</file>